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764" r:id="rId2"/>
  </p:sldMasterIdLst>
  <p:notesMasterIdLst>
    <p:notesMasterId r:id="rId25"/>
  </p:notesMasterIdLst>
  <p:sldIdLst>
    <p:sldId id="1448943945" r:id="rId3"/>
    <p:sldId id="1448943946" r:id="rId4"/>
    <p:sldId id="1448943947" r:id="rId5"/>
    <p:sldId id="344" r:id="rId6"/>
    <p:sldId id="362" r:id="rId7"/>
    <p:sldId id="325" r:id="rId8"/>
    <p:sldId id="326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1448943948" r:id="rId20"/>
    <p:sldId id="376" r:id="rId21"/>
    <p:sldId id="374" r:id="rId22"/>
    <p:sldId id="373" r:id="rId23"/>
    <p:sldId id="1448943949" r:id="rId2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9D34F9-9145-4FBE-A02B-AF4163699E9B}" v="1" dt="2024-11-04T14:38:43.6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a Gallego" userId="24d6967416bf54c9" providerId="LiveId" clId="{FC9D34F9-9145-4FBE-A02B-AF4163699E9B}"/>
    <pc:docChg chg="delSld delMainMaster">
      <pc:chgData name="Marta Gallego" userId="24d6967416bf54c9" providerId="LiveId" clId="{FC9D34F9-9145-4FBE-A02B-AF4163699E9B}" dt="2024-11-04T14:38:53.798" v="0" actId="47"/>
      <pc:docMkLst>
        <pc:docMk/>
      </pc:docMkLst>
      <pc:sldChg chg="del">
        <pc:chgData name="Marta Gallego" userId="24d6967416bf54c9" providerId="LiveId" clId="{FC9D34F9-9145-4FBE-A02B-AF4163699E9B}" dt="2024-11-04T14:38:53.798" v="0" actId="47"/>
        <pc:sldMkLst>
          <pc:docMk/>
          <pc:sldMk cId="548898845" sldId="2273"/>
        </pc:sldMkLst>
      </pc:sldChg>
      <pc:sldChg chg="del">
        <pc:chgData name="Marta Gallego" userId="24d6967416bf54c9" providerId="LiveId" clId="{FC9D34F9-9145-4FBE-A02B-AF4163699E9B}" dt="2024-11-04T14:38:53.798" v="0" actId="47"/>
        <pc:sldMkLst>
          <pc:docMk/>
          <pc:sldMk cId="3972012801" sldId="2300"/>
        </pc:sldMkLst>
      </pc:sldChg>
      <pc:sldChg chg="del">
        <pc:chgData name="Marta Gallego" userId="24d6967416bf54c9" providerId="LiveId" clId="{FC9D34F9-9145-4FBE-A02B-AF4163699E9B}" dt="2024-11-04T14:38:53.798" v="0" actId="47"/>
        <pc:sldMkLst>
          <pc:docMk/>
          <pc:sldMk cId="0" sldId="1448943925"/>
        </pc:sldMkLst>
      </pc:sldChg>
      <pc:sldChg chg="del">
        <pc:chgData name="Marta Gallego" userId="24d6967416bf54c9" providerId="LiveId" clId="{FC9D34F9-9145-4FBE-A02B-AF4163699E9B}" dt="2024-11-04T14:38:53.798" v="0" actId="47"/>
        <pc:sldMkLst>
          <pc:docMk/>
          <pc:sldMk cId="0" sldId="1448943926"/>
        </pc:sldMkLst>
      </pc:sldChg>
      <pc:sldChg chg="del">
        <pc:chgData name="Marta Gallego" userId="24d6967416bf54c9" providerId="LiveId" clId="{FC9D34F9-9145-4FBE-A02B-AF4163699E9B}" dt="2024-11-04T14:38:53.798" v="0" actId="47"/>
        <pc:sldMkLst>
          <pc:docMk/>
          <pc:sldMk cId="3696581016" sldId="1448943927"/>
        </pc:sldMkLst>
      </pc:sldChg>
      <pc:sldChg chg="del">
        <pc:chgData name="Marta Gallego" userId="24d6967416bf54c9" providerId="LiveId" clId="{FC9D34F9-9145-4FBE-A02B-AF4163699E9B}" dt="2024-11-04T14:38:53.798" v="0" actId="47"/>
        <pc:sldMkLst>
          <pc:docMk/>
          <pc:sldMk cId="3629821462" sldId="1448943928"/>
        </pc:sldMkLst>
      </pc:sldChg>
      <pc:sldChg chg="del">
        <pc:chgData name="Marta Gallego" userId="24d6967416bf54c9" providerId="LiveId" clId="{FC9D34F9-9145-4FBE-A02B-AF4163699E9B}" dt="2024-11-04T14:38:53.798" v="0" actId="47"/>
        <pc:sldMkLst>
          <pc:docMk/>
          <pc:sldMk cId="0" sldId="1448943929"/>
        </pc:sldMkLst>
      </pc:sldChg>
      <pc:sldChg chg="del">
        <pc:chgData name="Marta Gallego" userId="24d6967416bf54c9" providerId="LiveId" clId="{FC9D34F9-9145-4FBE-A02B-AF4163699E9B}" dt="2024-11-04T14:38:53.798" v="0" actId="47"/>
        <pc:sldMkLst>
          <pc:docMk/>
          <pc:sldMk cId="0" sldId="1448943930"/>
        </pc:sldMkLst>
      </pc:sldChg>
      <pc:sldChg chg="del">
        <pc:chgData name="Marta Gallego" userId="24d6967416bf54c9" providerId="LiveId" clId="{FC9D34F9-9145-4FBE-A02B-AF4163699E9B}" dt="2024-11-04T14:38:53.798" v="0" actId="47"/>
        <pc:sldMkLst>
          <pc:docMk/>
          <pc:sldMk cId="0" sldId="1448943931"/>
        </pc:sldMkLst>
      </pc:sldChg>
      <pc:sldChg chg="del">
        <pc:chgData name="Marta Gallego" userId="24d6967416bf54c9" providerId="LiveId" clId="{FC9D34F9-9145-4FBE-A02B-AF4163699E9B}" dt="2024-11-04T14:38:53.798" v="0" actId="47"/>
        <pc:sldMkLst>
          <pc:docMk/>
          <pc:sldMk cId="0" sldId="1448943932"/>
        </pc:sldMkLst>
      </pc:sldChg>
      <pc:sldChg chg="del">
        <pc:chgData name="Marta Gallego" userId="24d6967416bf54c9" providerId="LiveId" clId="{FC9D34F9-9145-4FBE-A02B-AF4163699E9B}" dt="2024-11-04T14:38:53.798" v="0" actId="47"/>
        <pc:sldMkLst>
          <pc:docMk/>
          <pc:sldMk cId="0" sldId="1448943933"/>
        </pc:sldMkLst>
      </pc:sldChg>
      <pc:sldChg chg="del">
        <pc:chgData name="Marta Gallego" userId="24d6967416bf54c9" providerId="LiveId" clId="{FC9D34F9-9145-4FBE-A02B-AF4163699E9B}" dt="2024-11-04T14:38:53.798" v="0" actId="47"/>
        <pc:sldMkLst>
          <pc:docMk/>
          <pc:sldMk cId="0" sldId="1448943934"/>
        </pc:sldMkLst>
      </pc:sldChg>
      <pc:sldChg chg="del">
        <pc:chgData name="Marta Gallego" userId="24d6967416bf54c9" providerId="LiveId" clId="{FC9D34F9-9145-4FBE-A02B-AF4163699E9B}" dt="2024-11-04T14:38:53.798" v="0" actId="47"/>
        <pc:sldMkLst>
          <pc:docMk/>
          <pc:sldMk cId="0" sldId="1448943935"/>
        </pc:sldMkLst>
      </pc:sldChg>
      <pc:sldChg chg="del">
        <pc:chgData name="Marta Gallego" userId="24d6967416bf54c9" providerId="LiveId" clId="{FC9D34F9-9145-4FBE-A02B-AF4163699E9B}" dt="2024-11-04T14:38:53.798" v="0" actId="47"/>
        <pc:sldMkLst>
          <pc:docMk/>
          <pc:sldMk cId="0" sldId="1448943936"/>
        </pc:sldMkLst>
      </pc:sldChg>
      <pc:sldMasterChg chg="del delSldLayout">
        <pc:chgData name="Marta Gallego" userId="24d6967416bf54c9" providerId="LiveId" clId="{FC9D34F9-9145-4FBE-A02B-AF4163699E9B}" dt="2024-11-04T14:38:53.798" v="0" actId="47"/>
        <pc:sldMasterMkLst>
          <pc:docMk/>
          <pc:sldMasterMk cId="2890537461" sldId="2147483750"/>
        </pc:sldMasterMkLst>
        <pc:sldLayoutChg chg="del">
          <pc:chgData name="Marta Gallego" userId="24d6967416bf54c9" providerId="LiveId" clId="{FC9D34F9-9145-4FBE-A02B-AF4163699E9B}" dt="2024-11-04T14:38:53.798" v="0" actId="47"/>
          <pc:sldLayoutMkLst>
            <pc:docMk/>
            <pc:sldMasterMk cId="2890537461" sldId="2147483750"/>
            <pc:sldLayoutMk cId="1330459845" sldId="2147483751"/>
          </pc:sldLayoutMkLst>
        </pc:sldLayoutChg>
        <pc:sldLayoutChg chg="del">
          <pc:chgData name="Marta Gallego" userId="24d6967416bf54c9" providerId="LiveId" clId="{FC9D34F9-9145-4FBE-A02B-AF4163699E9B}" dt="2024-11-04T14:38:53.798" v="0" actId="47"/>
          <pc:sldLayoutMkLst>
            <pc:docMk/>
            <pc:sldMasterMk cId="2890537461" sldId="2147483750"/>
            <pc:sldLayoutMk cId="3025891035" sldId="2147483752"/>
          </pc:sldLayoutMkLst>
        </pc:sldLayoutChg>
        <pc:sldLayoutChg chg="del">
          <pc:chgData name="Marta Gallego" userId="24d6967416bf54c9" providerId="LiveId" clId="{FC9D34F9-9145-4FBE-A02B-AF4163699E9B}" dt="2024-11-04T14:38:53.798" v="0" actId="47"/>
          <pc:sldLayoutMkLst>
            <pc:docMk/>
            <pc:sldMasterMk cId="2890537461" sldId="2147483750"/>
            <pc:sldLayoutMk cId="2696824631" sldId="2147483753"/>
          </pc:sldLayoutMkLst>
        </pc:sldLayoutChg>
        <pc:sldLayoutChg chg="del">
          <pc:chgData name="Marta Gallego" userId="24d6967416bf54c9" providerId="LiveId" clId="{FC9D34F9-9145-4FBE-A02B-AF4163699E9B}" dt="2024-11-04T14:38:53.798" v="0" actId="47"/>
          <pc:sldLayoutMkLst>
            <pc:docMk/>
            <pc:sldMasterMk cId="2890537461" sldId="2147483750"/>
            <pc:sldLayoutMk cId="2726408976" sldId="2147483754"/>
          </pc:sldLayoutMkLst>
        </pc:sldLayoutChg>
        <pc:sldLayoutChg chg="del">
          <pc:chgData name="Marta Gallego" userId="24d6967416bf54c9" providerId="LiveId" clId="{FC9D34F9-9145-4FBE-A02B-AF4163699E9B}" dt="2024-11-04T14:38:53.798" v="0" actId="47"/>
          <pc:sldLayoutMkLst>
            <pc:docMk/>
            <pc:sldMasterMk cId="2890537461" sldId="2147483750"/>
            <pc:sldLayoutMk cId="1324500189" sldId="2147483755"/>
          </pc:sldLayoutMkLst>
        </pc:sldLayoutChg>
        <pc:sldLayoutChg chg="del">
          <pc:chgData name="Marta Gallego" userId="24d6967416bf54c9" providerId="LiveId" clId="{FC9D34F9-9145-4FBE-A02B-AF4163699E9B}" dt="2024-11-04T14:38:53.798" v="0" actId="47"/>
          <pc:sldLayoutMkLst>
            <pc:docMk/>
            <pc:sldMasterMk cId="2890537461" sldId="2147483750"/>
            <pc:sldLayoutMk cId="31764222" sldId="2147483756"/>
          </pc:sldLayoutMkLst>
        </pc:sldLayoutChg>
        <pc:sldLayoutChg chg="del">
          <pc:chgData name="Marta Gallego" userId="24d6967416bf54c9" providerId="LiveId" clId="{FC9D34F9-9145-4FBE-A02B-AF4163699E9B}" dt="2024-11-04T14:38:53.798" v="0" actId="47"/>
          <pc:sldLayoutMkLst>
            <pc:docMk/>
            <pc:sldMasterMk cId="2890537461" sldId="2147483750"/>
            <pc:sldLayoutMk cId="525658317" sldId="2147483757"/>
          </pc:sldLayoutMkLst>
        </pc:sldLayoutChg>
        <pc:sldLayoutChg chg="del">
          <pc:chgData name="Marta Gallego" userId="24d6967416bf54c9" providerId="LiveId" clId="{FC9D34F9-9145-4FBE-A02B-AF4163699E9B}" dt="2024-11-04T14:38:53.798" v="0" actId="47"/>
          <pc:sldLayoutMkLst>
            <pc:docMk/>
            <pc:sldMasterMk cId="2890537461" sldId="2147483750"/>
            <pc:sldLayoutMk cId="2305298823" sldId="2147483758"/>
          </pc:sldLayoutMkLst>
        </pc:sldLayoutChg>
        <pc:sldLayoutChg chg="del">
          <pc:chgData name="Marta Gallego" userId="24d6967416bf54c9" providerId="LiveId" clId="{FC9D34F9-9145-4FBE-A02B-AF4163699E9B}" dt="2024-11-04T14:38:53.798" v="0" actId="47"/>
          <pc:sldLayoutMkLst>
            <pc:docMk/>
            <pc:sldMasterMk cId="2890537461" sldId="2147483750"/>
            <pc:sldLayoutMk cId="1020799975" sldId="2147483759"/>
          </pc:sldLayoutMkLst>
        </pc:sldLayoutChg>
        <pc:sldLayoutChg chg="del">
          <pc:chgData name="Marta Gallego" userId="24d6967416bf54c9" providerId="LiveId" clId="{FC9D34F9-9145-4FBE-A02B-AF4163699E9B}" dt="2024-11-04T14:38:53.798" v="0" actId="47"/>
          <pc:sldLayoutMkLst>
            <pc:docMk/>
            <pc:sldMasterMk cId="2890537461" sldId="2147483750"/>
            <pc:sldLayoutMk cId="2203783695" sldId="2147483760"/>
          </pc:sldLayoutMkLst>
        </pc:sldLayoutChg>
        <pc:sldLayoutChg chg="del">
          <pc:chgData name="Marta Gallego" userId="24d6967416bf54c9" providerId="LiveId" clId="{FC9D34F9-9145-4FBE-A02B-AF4163699E9B}" dt="2024-11-04T14:38:53.798" v="0" actId="47"/>
          <pc:sldLayoutMkLst>
            <pc:docMk/>
            <pc:sldMasterMk cId="2890537461" sldId="2147483750"/>
            <pc:sldLayoutMk cId="3019985403" sldId="2147483761"/>
          </pc:sldLayoutMkLst>
        </pc:sldLayoutChg>
        <pc:sldLayoutChg chg="del">
          <pc:chgData name="Marta Gallego" userId="24d6967416bf54c9" providerId="LiveId" clId="{FC9D34F9-9145-4FBE-A02B-AF4163699E9B}" dt="2024-11-04T14:38:53.798" v="0" actId="47"/>
          <pc:sldLayoutMkLst>
            <pc:docMk/>
            <pc:sldMasterMk cId="2890537461" sldId="2147483750"/>
            <pc:sldLayoutMk cId="1492270262" sldId="2147483762"/>
          </pc:sldLayoutMkLst>
        </pc:sldLayoutChg>
        <pc:sldLayoutChg chg="del">
          <pc:chgData name="Marta Gallego" userId="24d6967416bf54c9" providerId="LiveId" clId="{FC9D34F9-9145-4FBE-A02B-AF4163699E9B}" dt="2024-11-04T14:38:53.798" v="0" actId="47"/>
          <pc:sldLayoutMkLst>
            <pc:docMk/>
            <pc:sldMasterMk cId="2890537461" sldId="2147483750"/>
            <pc:sldLayoutMk cId="4161629309" sldId="2147483763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seManuelL&#243;pez\Downloads\MOVELEC%201%20(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seManuelL&#243;pez\Downloads\MSI_Feneval%20_202410%20(1)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seManuelL&#243;pez\Downloads\MSI_Feneval%20_202410%20(1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seManuelL&#243;pez\Downloads\MSI_Feneval%20_202410%20(1)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seManuelL&#243;pez\Downloads\MSI_Feneval%20_202410%20(1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seManuelL&#243;pez\Downloads\MSI_Feneval%20_202410%20(1)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seManuelL&#243;pez\Downloads\MSI_Feneval%20_202410%20(1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seManuelL&#243;pez\Downloads\MSI_Feneval%20_202410%20(1)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seManuelL&#243;pez\Downloads\MSI_Feneval%20_202410%20(1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seManuelL&#243;pez\Downloads\MSI_Feneval%20_202410%20(1)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seManuelL&#243;pez\Downloads\MSI_Feneval%20_202410%20(1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seManuelL&#243;pez\Downloads\MOVELEC%201%20(2)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seManuelL&#243;pez\Downloads\MSI_Feneval%20_202410%20(1)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seManuelL&#243;pez\Downloads\MSI_Feneval%20_202410%20(1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seManuelL&#243;pez\Downloads\MSI_Feneval%20_202410%20(1)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seManuelL&#243;pez\Downloads\MSI_Feneval%20_202410%20(1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seManuelL&#243;pez\Downloads\MSI_Feneval%20_202410%20(1)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seManuelL&#243;pez\Downloads\MSI_Feneval%20_202410%20(1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seManuelL&#243;pez\Downloads\MSI_Feneval%20_202410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seManuelL&#243;pez\Downloads\MSI_Feneval%20_202410%20(1)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seManuelL&#243;pez\Downloads\MSI_Feneval%20_202410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seManuelL&#243;pez\Downloads\MSI_Feneval%20_202410%20(1)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seManuelL&#243;pez\Downloads\MSI_Feneval%20_202410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seManuelL&#243;pez\Downloads\MSI_Feneval%20_202410%20(1)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seManuelL&#243;pez\Downloads\MSI_Feneval%20_202410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solidFill>
                  <a:sysClr val="windowText" lastClr="000000"/>
                </a:solidFill>
              </a:rPr>
              <a:t>Cuotas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20" normalizeH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240175870361521"/>
          <c:w val="0.97451506101517626"/>
          <c:h val="0.658366200787268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'VN Euro 5 Tur+4x4'!$K$7</c:f>
              <c:strCache>
                <c:ptCount val="1"/>
                <c:pt idx="0">
                  <c:v>GASOLINA</c:v>
                </c:pt>
              </c:strCache>
            </c:strRef>
          </c:tx>
          <c:spPr>
            <a:solidFill>
              <a:srgbClr val="0946D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CB69B6B-8848-4D07-B41F-1CE00F231DB9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E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069-49FA-9A0F-4979AC7B8B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'VN Euro 5 Tur+4x4'!$L$6:$O$6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'VN Euro 5 Tur+4x4'!$L$7:$O$7</c:f>
              <c:numCache>
                <c:formatCode>0.0%</c:formatCode>
                <c:ptCount val="4"/>
                <c:pt idx="0">
                  <c:v>0.46349647245733794</c:v>
                </c:pt>
                <c:pt idx="1">
                  <c:v>0.48207460742827368</c:v>
                </c:pt>
                <c:pt idx="2">
                  <c:v>0.45538564732784048</c:v>
                </c:pt>
                <c:pt idx="3">
                  <c:v>0.4267438304384733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69-49FA-9A0F-4979AC7B8B08}"/>
            </c:ext>
          </c:extLst>
        </c:ser>
        <c:ser>
          <c:idx val="1"/>
          <c:order val="1"/>
          <c:tx>
            <c:strRef>
              <c:f>'VN Euro 5 Tur+4x4'!$K$8</c:f>
              <c:strCache>
                <c:ptCount val="1"/>
                <c:pt idx="0">
                  <c:v>DIÉSEL</c:v>
                </c:pt>
              </c:strCache>
            </c:strRef>
          </c:tx>
          <c:spPr>
            <a:solidFill>
              <a:srgbClr val="2264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'VN Euro 5 Tur+4x4'!$L$6:$O$6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'VN Euro 5 Tur+4x4'!$L$8:$O$8</c:f>
              <c:numCache>
                <c:formatCode>0.0%</c:formatCode>
                <c:ptCount val="4"/>
                <c:pt idx="0">
                  <c:v>0.18989171600856569</c:v>
                </c:pt>
                <c:pt idx="1">
                  <c:v>0.16680007484718698</c:v>
                </c:pt>
                <c:pt idx="2">
                  <c:v>0.12516873604262077</c:v>
                </c:pt>
                <c:pt idx="3">
                  <c:v>0.10002954324840499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69-49FA-9A0F-4979AC7B8B08}"/>
            </c:ext>
          </c:extLst>
        </c:ser>
        <c:ser>
          <c:idx val="2"/>
          <c:order val="2"/>
          <c:tx>
            <c:strRef>
              <c:f>'VN Euro 5 Tur+4x4'!$K$9</c:f>
              <c:strCache>
                <c:ptCount val="1"/>
                <c:pt idx="0">
                  <c:v>HEV</c:v>
                </c:pt>
              </c:strCache>
            </c:strRef>
          </c:tx>
          <c:spPr>
            <a:solidFill>
              <a:srgbClr val="6794F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'VN Euro 5 Tur+4x4'!$L$6:$O$6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'VN Euro 5 Tur+4x4'!$L$9:$O$9</c:f>
              <c:numCache>
                <c:formatCode>0.0%</c:formatCode>
                <c:ptCount val="4"/>
                <c:pt idx="0">
                  <c:v>0.10142907089695842</c:v>
                </c:pt>
                <c:pt idx="1">
                  <c:v>0.11646821692944281</c:v>
                </c:pt>
                <c:pt idx="2">
                  <c:v>0.14109132767511703</c:v>
                </c:pt>
                <c:pt idx="3">
                  <c:v>0.14306457688357824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69-49FA-9A0F-4979AC7B8B08}"/>
            </c:ext>
          </c:extLst>
        </c:ser>
        <c:ser>
          <c:idx val="3"/>
          <c:order val="3"/>
          <c:tx>
            <c:strRef>
              <c:f>'VN Euro 5 Tur+4x4'!$K$10</c:f>
              <c:strCache>
                <c:ptCount val="1"/>
                <c:pt idx="0">
                  <c:v>PHEV</c:v>
                </c:pt>
              </c:strCache>
            </c:strRef>
          </c:tx>
          <c:spPr>
            <a:solidFill>
              <a:srgbClr val="AAC3F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'VN Euro 5 Tur+4x4'!$L$6:$O$6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'VN Euro 5 Tur+4x4'!$L$10:$O$10</c:f>
              <c:numCache>
                <c:formatCode>0.0%</c:formatCode>
                <c:ptCount val="4"/>
                <c:pt idx="0">
                  <c:v>8.860141428814243E-2</c:v>
                </c:pt>
                <c:pt idx="1">
                  <c:v>6.7461446178591053E-2</c:v>
                </c:pt>
                <c:pt idx="2">
                  <c:v>7.9422752884203279E-2</c:v>
                </c:pt>
                <c:pt idx="3">
                  <c:v>8.018341982854324E-2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69-49FA-9A0F-4979AC7B8B08}"/>
            </c:ext>
          </c:extLst>
        </c:ser>
        <c:ser>
          <c:idx val="4"/>
          <c:order val="4"/>
          <c:tx>
            <c:strRef>
              <c:f>'VN Euro 5 Tur+4x4'!$K$11</c:f>
              <c:strCache>
                <c:ptCount val="1"/>
                <c:pt idx="0">
                  <c:v>EV</c:v>
                </c:pt>
              </c:strCache>
            </c:strRef>
          </c:tx>
          <c:spPr>
            <a:solidFill>
              <a:srgbClr val="C7D8F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'VN Euro 5 Tur+4x4'!$L$6:$O$6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'VN Euro 5 Tur+4x4'!$L$11:$O$11</c:f>
              <c:numCache>
                <c:formatCode>0.0%</c:formatCode>
                <c:ptCount val="4"/>
                <c:pt idx="0">
                  <c:v>0.12848654410777646</c:v>
                </c:pt>
                <c:pt idx="1">
                  <c:v>0.13899281873975386</c:v>
                </c:pt>
                <c:pt idx="2">
                  <c:v>0.17906934017852255</c:v>
                </c:pt>
                <c:pt idx="3">
                  <c:v>0.23217413296714859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069-49FA-9A0F-4979AC7B8B0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809776495"/>
        <c:axId val="1809783215"/>
      </c:barChart>
      <c:catAx>
        <c:axId val="1809776495"/>
        <c:scaling>
          <c:orientation val="maxMin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09783215"/>
        <c:crosses val="autoZero"/>
        <c:auto val="1"/>
        <c:lblAlgn val="ctr"/>
        <c:lblOffset val="100"/>
        <c:noMultiLvlLbl val="0"/>
      </c:catAx>
      <c:valAx>
        <c:axId val="1809783215"/>
        <c:scaling>
          <c:orientation val="minMax"/>
          <c:max val="1"/>
        </c:scaling>
        <c:delete val="1"/>
        <c:axPos val="r"/>
        <c:numFmt formatCode="0%" sourceLinked="1"/>
        <c:majorTickMark val="none"/>
        <c:minorTickMark val="none"/>
        <c:tickLblPos val="nextTo"/>
        <c:crossAx val="1809776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VARIACIONES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7039744999125821E-2"/>
          <c:y val="0.2261636228483144"/>
          <c:w val="0.88055399564471715"/>
          <c:h val="0.728316401638269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'4 VN Comerciales Canales '!$D$31</c:f>
              <c:strCache>
                <c:ptCount val="1"/>
                <c:pt idx="0">
                  <c:v>Año 2022</c:v>
                </c:pt>
              </c:strCache>
            </c:strRef>
          </c:tx>
          <c:spPr>
            <a:solidFill>
              <a:srgbClr val="0946D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4.4425658441312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8F-4CC7-AD50-C3ABEBF809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'4 VN Comerciales Canales '!$C$6:$C$11</c:f>
              <c:strCache>
                <c:ptCount val="6"/>
                <c:pt idx="0">
                  <c:v>Particulares</c:v>
                </c:pt>
                <c:pt idx="1">
                  <c:v>Renting</c:v>
                </c:pt>
                <c:pt idx="2">
                  <c:v>Tácticas</c:v>
                </c:pt>
                <c:pt idx="3">
                  <c:v>Empresas</c:v>
                </c:pt>
                <c:pt idx="4">
                  <c:v>Rac</c:v>
                </c:pt>
                <c:pt idx="5">
                  <c:v>Total</c:v>
                </c:pt>
              </c:strCache>
            </c:strRef>
          </c:cat>
          <c:val>
            <c:numRef>
              <c:f>'4 VN Comerciales Canales '!$D$32:$D$37</c:f>
              <c:numCache>
                <c:formatCode>0.0%</c:formatCode>
                <c:ptCount val="6"/>
                <c:pt idx="0">
                  <c:v>-0.30786157755481625</c:v>
                </c:pt>
                <c:pt idx="1">
                  <c:v>4.6337769471208157E-2</c:v>
                </c:pt>
                <c:pt idx="2">
                  <c:v>-0.13696033696033694</c:v>
                </c:pt>
                <c:pt idx="3">
                  <c:v>-0.23830313784086665</c:v>
                </c:pt>
                <c:pt idx="4">
                  <c:v>-0.38979615699419257</c:v>
                </c:pt>
                <c:pt idx="5">
                  <c:v>-0.21372252204817688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8F-4CC7-AD50-C3ABEBF809D5}"/>
            </c:ext>
          </c:extLst>
        </c:ser>
        <c:ser>
          <c:idx val="1"/>
          <c:order val="1"/>
          <c:tx>
            <c:strRef>
              <c:f>'4 VN Comerciales Canales '!$E$31</c:f>
              <c:strCache>
                <c:ptCount val="1"/>
                <c:pt idx="0">
                  <c:v>Año 2023</c:v>
                </c:pt>
              </c:strCache>
            </c:strRef>
          </c:tx>
          <c:spPr>
            <a:solidFill>
              <a:srgbClr val="2264F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1368763098619808E-2"/>
                  <c:y val="-3.70213820344269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8F-4CC7-AD50-C3ABEBF809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'4 VN Comerciales Canales '!$C$6:$C$11</c:f>
              <c:strCache>
                <c:ptCount val="6"/>
                <c:pt idx="0">
                  <c:v>Particulares</c:v>
                </c:pt>
                <c:pt idx="1">
                  <c:v>Renting</c:v>
                </c:pt>
                <c:pt idx="2">
                  <c:v>Tácticas</c:v>
                </c:pt>
                <c:pt idx="3">
                  <c:v>Empresas</c:v>
                </c:pt>
                <c:pt idx="4">
                  <c:v>Rac</c:v>
                </c:pt>
                <c:pt idx="5">
                  <c:v>Total</c:v>
                </c:pt>
              </c:strCache>
            </c:strRef>
          </c:cat>
          <c:val>
            <c:numRef>
              <c:f>'4 VN Comerciales Canales '!$E$32:$E$37</c:f>
              <c:numCache>
                <c:formatCode>0.0%</c:formatCode>
                <c:ptCount val="6"/>
                <c:pt idx="0">
                  <c:v>-0.13118352825404034</c:v>
                </c:pt>
                <c:pt idx="1">
                  <c:v>0.48566413107080164</c:v>
                </c:pt>
                <c:pt idx="2">
                  <c:v>0.18765251342118106</c:v>
                </c:pt>
                <c:pt idx="3">
                  <c:v>0.34930268199233727</c:v>
                </c:pt>
                <c:pt idx="4">
                  <c:v>7.6775677056719394E-2</c:v>
                </c:pt>
                <c:pt idx="5">
                  <c:v>0.22775327077770435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8F-4CC7-AD50-C3ABEBF809D5}"/>
            </c:ext>
          </c:extLst>
        </c:ser>
        <c:ser>
          <c:idx val="2"/>
          <c:order val="2"/>
          <c:tx>
            <c:strRef>
              <c:f>'4 VN Comerciales Canales '!$F$31</c:f>
              <c:strCache>
                <c:ptCount val="1"/>
                <c:pt idx="0">
                  <c:v>Año 2024</c:v>
                </c:pt>
              </c:strCache>
            </c:strRef>
          </c:tx>
          <c:spPr>
            <a:solidFill>
              <a:srgbClr val="6794F9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6.7218778068471059E-3"/>
                  <c:y val="-5.1829934848197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28F-4CC7-AD50-C3ABEBF809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'4 VN Comerciales Canales '!$C$6:$C$11</c:f>
              <c:strCache>
                <c:ptCount val="6"/>
                <c:pt idx="0">
                  <c:v>Particulares</c:v>
                </c:pt>
                <c:pt idx="1">
                  <c:v>Renting</c:v>
                </c:pt>
                <c:pt idx="2">
                  <c:v>Tácticas</c:v>
                </c:pt>
                <c:pt idx="3">
                  <c:v>Empresas</c:v>
                </c:pt>
                <c:pt idx="4">
                  <c:v>Rac</c:v>
                </c:pt>
                <c:pt idx="5">
                  <c:v>Total</c:v>
                </c:pt>
              </c:strCache>
            </c:strRef>
          </c:cat>
          <c:val>
            <c:numRef>
              <c:f>'4 VN Comerciales Canales '!$F$32:$F$37</c:f>
              <c:numCache>
                <c:formatCode>0.0%</c:formatCode>
                <c:ptCount val="6"/>
                <c:pt idx="0">
                  <c:v>0.2254934750896147</c:v>
                </c:pt>
                <c:pt idx="1">
                  <c:v>9.4638596169430489E-2</c:v>
                </c:pt>
                <c:pt idx="2">
                  <c:v>-6.8030801227765281E-2</c:v>
                </c:pt>
                <c:pt idx="3">
                  <c:v>-3.473143090983899E-3</c:v>
                </c:pt>
                <c:pt idx="4">
                  <c:v>0.32367693215347026</c:v>
                </c:pt>
                <c:pt idx="5">
                  <c:v>9.580299435490458E-2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8F-4CC7-AD50-C3ABEBF809D5}"/>
            </c:ext>
          </c:extLst>
        </c:ser>
        <c:ser>
          <c:idx val="3"/>
          <c:order val="3"/>
          <c:tx>
            <c:strRef>
              <c:f>'4 VN Comerciales Canales '!$G$31</c:f>
              <c:strCache>
                <c:ptCount val="1"/>
                <c:pt idx="0">
                  <c:v>Año 2025</c:v>
                </c:pt>
              </c:strCache>
            </c:strRef>
          </c:tx>
          <c:spPr>
            <a:solidFill>
              <a:srgbClr val="AAC3FC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4.4812518712313218E-3"/>
                  <c:y val="-3.3319243830984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28F-4CC7-AD50-C3ABEBF809D5}"/>
                </c:ext>
              </c:extLst>
            </c:dLbl>
            <c:dLbl>
              <c:idx val="5"/>
              <c:layout>
                <c:manualLayout>
                  <c:x val="9.3273552727662148E-3"/>
                  <c:y val="-6.787174966953886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28F-4CC7-AD50-C3ABEBF809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'4 VN Comerciales Canales '!$C$6:$C$11</c:f>
              <c:strCache>
                <c:ptCount val="6"/>
                <c:pt idx="0">
                  <c:v>Particulares</c:v>
                </c:pt>
                <c:pt idx="1">
                  <c:v>Renting</c:v>
                </c:pt>
                <c:pt idx="2">
                  <c:v>Tácticas</c:v>
                </c:pt>
                <c:pt idx="3">
                  <c:v>Empresas</c:v>
                </c:pt>
                <c:pt idx="4">
                  <c:v>Rac</c:v>
                </c:pt>
                <c:pt idx="5">
                  <c:v>Total</c:v>
                </c:pt>
              </c:strCache>
            </c:strRef>
          </c:cat>
          <c:val>
            <c:numRef>
              <c:f>'4 VN Comerciales Canales '!$G$32:$G$37</c:f>
              <c:numCache>
                <c:formatCode>0.0%</c:formatCode>
                <c:ptCount val="6"/>
                <c:pt idx="0">
                  <c:v>3.2224433102287176E-2</c:v>
                </c:pt>
                <c:pt idx="1">
                  <c:v>2.1926757903412142E-2</c:v>
                </c:pt>
                <c:pt idx="2">
                  <c:v>-0.10891542865811688</c:v>
                </c:pt>
                <c:pt idx="3">
                  <c:v>0.11942504876766158</c:v>
                </c:pt>
                <c:pt idx="4">
                  <c:v>0.14384110807990202</c:v>
                </c:pt>
                <c:pt idx="5">
                  <c:v>5.6188094171519598E-2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8F-4CC7-AD50-C3ABEBF80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17404031"/>
        <c:axId val="917404991"/>
      </c:barChart>
      <c:catAx>
        <c:axId val="917404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b" anchorCtr="0"/>
          <a:lstStyle/>
          <a:p>
            <a:pPr>
              <a:defRPr sz="8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17404991"/>
        <c:crosses val="autoZero"/>
        <c:auto val="1"/>
        <c:lblAlgn val="ctr"/>
        <c:lblOffset val="100"/>
        <c:noMultiLvlLbl val="0"/>
      </c:catAx>
      <c:valAx>
        <c:axId val="917404991"/>
        <c:scaling>
          <c:orientation val="minMax"/>
          <c:min val="-0.35000000000000003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17404031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0746114322380907"/>
          <c:y val="0.10669037589820578"/>
          <c:w val="0.61644630022376268"/>
          <c:h val="7.14349429375154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solidFill>
                  <a:sysClr val="windowText" lastClr="000000"/>
                </a:solidFill>
              </a:rPr>
              <a:t>Cuotas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20" normalizeH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'5 Evo Propul TURISMO+4X4'!$K$6</c:f>
              <c:strCache>
                <c:ptCount val="1"/>
                <c:pt idx="0">
                  <c:v>GASOLINA</c:v>
                </c:pt>
              </c:strCache>
            </c:strRef>
          </c:tx>
          <c:spPr>
            <a:solidFill>
              <a:srgbClr val="0946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'5 Evo Propul TURISMO+4X4'!$L$5:$O$5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'5 Evo Propul TURISMO+4X4'!$L$6:$O$6</c:f>
              <c:numCache>
                <c:formatCode>0.0%</c:formatCode>
                <c:ptCount val="4"/>
                <c:pt idx="0">
                  <c:v>0.42259863674687392</c:v>
                </c:pt>
                <c:pt idx="1">
                  <c:v>0.40768613761097533</c:v>
                </c:pt>
                <c:pt idx="2">
                  <c:v>0.36954651727028098</c:v>
                </c:pt>
                <c:pt idx="3">
                  <c:v>0.35502207419425291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98-4392-8EB3-FF0B3310DD8F}"/>
            </c:ext>
          </c:extLst>
        </c:ser>
        <c:ser>
          <c:idx val="1"/>
          <c:order val="1"/>
          <c:tx>
            <c:strRef>
              <c:f>'5 Evo Propul TURISMO+4X4'!$K$7</c:f>
              <c:strCache>
                <c:ptCount val="1"/>
                <c:pt idx="0">
                  <c:v>DIÉSEL</c:v>
                </c:pt>
              </c:strCache>
            </c:strRef>
          </c:tx>
          <c:spPr>
            <a:solidFill>
              <a:srgbClr val="2264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'5 Evo Propul TURISMO+4X4'!$L$5:$O$5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'5 Evo Propul TURISMO+4X4'!$L$7:$O$7</c:f>
              <c:numCache>
                <c:formatCode>0.0%</c:formatCode>
                <c:ptCount val="4"/>
                <c:pt idx="0">
                  <c:v>0.17094004488460526</c:v>
                </c:pt>
                <c:pt idx="1">
                  <c:v>0.12380539806713486</c:v>
                </c:pt>
                <c:pt idx="2">
                  <c:v>9.8324103000092242E-2</c:v>
                </c:pt>
                <c:pt idx="3">
                  <c:v>8.8559054319678018E-2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98-4392-8EB3-FF0B3310DD8F}"/>
            </c:ext>
          </c:extLst>
        </c:ser>
        <c:ser>
          <c:idx val="2"/>
          <c:order val="2"/>
          <c:tx>
            <c:strRef>
              <c:f>'5 Evo Propul TURISMO+4X4'!$K$8</c:f>
              <c:strCache>
                <c:ptCount val="1"/>
                <c:pt idx="0">
                  <c:v>HEV</c:v>
                </c:pt>
              </c:strCache>
            </c:strRef>
          </c:tx>
          <c:spPr>
            <a:solidFill>
              <a:srgbClr val="6794F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'5 Evo Propul TURISMO+4X4'!$L$5:$O$5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'5 Evo Propul TURISMO+4X4'!$L$8:$O$8</c:f>
              <c:numCache>
                <c:formatCode>0.0%</c:formatCode>
                <c:ptCount val="4"/>
                <c:pt idx="0">
                  <c:v>0.29334768854115201</c:v>
                </c:pt>
                <c:pt idx="1">
                  <c:v>0.3214523998494857</c:v>
                </c:pt>
                <c:pt idx="2">
                  <c:v>0.38695615558291457</c:v>
                </c:pt>
                <c:pt idx="3">
                  <c:v>0.40997453277588841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98-4392-8EB3-FF0B3310DD8F}"/>
            </c:ext>
          </c:extLst>
        </c:ser>
        <c:ser>
          <c:idx val="3"/>
          <c:order val="3"/>
          <c:tx>
            <c:strRef>
              <c:f>'5 Evo Propul TURISMO+4X4'!$K$9</c:f>
              <c:strCache>
                <c:ptCount val="1"/>
                <c:pt idx="0">
                  <c:v>PHEV</c:v>
                </c:pt>
              </c:strCache>
            </c:strRef>
          </c:tx>
          <c:spPr>
            <a:solidFill>
              <a:srgbClr val="AAC3F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'5 Evo Propul TURISMO+4X4'!$L$5:$O$5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'5 Evo Propul TURISMO+4X4'!$L$9:$O$9</c:f>
              <c:numCache>
                <c:formatCode>0.0%</c:formatCode>
                <c:ptCount val="4"/>
                <c:pt idx="0">
                  <c:v>5.717993908869011E-2</c:v>
                </c:pt>
                <c:pt idx="1">
                  <c:v>6.4712721094243253E-2</c:v>
                </c:pt>
                <c:pt idx="2">
                  <c:v>5.7446292293440379E-2</c:v>
                </c:pt>
                <c:pt idx="3">
                  <c:v>5.22185345231038E-2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98-4392-8EB3-FF0B3310DD8F}"/>
            </c:ext>
          </c:extLst>
        </c:ser>
        <c:ser>
          <c:idx val="4"/>
          <c:order val="4"/>
          <c:tx>
            <c:strRef>
              <c:f>'5 Evo Propul TURISMO+4X4'!$K$10</c:f>
              <c:strCache>
                <c:ptCount val="1"/>
                <c:pt idx="0">
                  <c:v>EV</c:v>
                </c:pt>
              </c:strCache>
            </c:strRef>
          </c:tx>
          <c:spPr>
            <a:solidFill>
              <a:srgbClr val="C7D8F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'5 Evo Propul TURISMO+4X4'!$L$5:$O$5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'5 Evo Propul TURISMO+4X4'!$L$10:$O$10</c:f>
              <c:numCache>
                <c:formatCode>0.0%</c:formatCode>
                <c:ptCount val="4"/>
                <c:pt idx="0">
                  <c:v>3.7447673546842468E-2</c:v>
                </c:pt>
                <c:pt idx="1">
                  <c:v>5.440755016880159E-2</c:v>
                </c:pt>
                <c:pt idx="2">
                  <c:v>5.4079660248878121E-2</c:v>
                </c:pt>
                <c:pt idx="3">
                  <c:v>5.8413739040903558E-2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98-4392-8EB3-FF0B3310DD8F}"/>
            </c:ext>
          </c:extLst>
        </c:ser>
        <c:ser>
          <c:idx val="5"/>
          <c:order val="5"/>
          <c:tx>
            <c:strRef>
              <c:f>'5 Evo Propul TURISMO+4X4'!$K$11</c:f>
              <c:strCache>
                <c:ptCount val="1"/>
                <c:pt idx="0">
                  <c:v>GLP/GNC</c:v>
                </c:pt>
              </c:strCache>
            </c:strRef>
          </c:tx>
          <c:spPr>
            <a:solidFill>
              <a:schemeClr val="accent4">
                <a:tint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'5 Evo Propul TURISMO+4X4'!$L$5:$O$5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'5 Evo Propul TURISMO+4X4'!$L$11:$O$11</c:f>
              <c:numCache>
                <c:formatCode>0.0%</c:formatCode>
                <c:ptCount val="4"/>
                <c:pt idx="0">
                  <c:v>1.8486017191836214E-2</c:v>
                </c:pt>
                <c:pt idx="1">
                  <c:v>2.7935793209359291E-2</c:v>
                </c:pt>
                <c:pt idx="2">
                  <c:v>3.3647271604393666E-2</c:v>
                </c:pt>
                <c:pt idx="3">
                  <c:v>3.5812065146173286E-2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998-4392-8EB3-FF0B3310DD8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809776495"/>
        <c:axId val="1809783215"/>
      </c:barChart>
      <c:catAx>
        <c:axId val="1809776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09783215"/>
        <c:crosses val="autoZero"/>
        <c:auto val="1"/>
        <c:lblAlgn val="ctr"/>
        <c:lblOffset val="100"/>
        <c:noMultiLvlLbl val="0"/>
      </c:catAx>
      <c:valAx>
        <c:axId val="1809783215"/>
        <c:scaling>
          <c:orientation val="minMax"/>
          <c:max val="1"/>
        </c:scaling>
        <c:delete val="1"/>
        <c:axPos val="l"/>
        <c:numFmt formatCode="0.0%" sourceLinked="1"/>
        <c:majorTickMark val="none"/>
        <c:minorTickMark val="none"/>
        <c:tickLblPos val="nextTo"/>
        <c:crossAx val="1809776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106892179736898"/>
          <c:y val="0.10720083911866657"/>
          <c:w val="0.7603178194266611"/>
          <c:h val="4.23034092107638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4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VARIACIONES</a:t>
            </a:r>
          </a:p>
        </c:rich>
      </c:tx>
      <c:layout>
        <c:manualLayout>
          <c:xMode val="edge"/>
          <c:yMode val="edge"/>
          <c:x val="0.3986174804086417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0284668585466155E-2"/>
          <c:y val="0.21541780847001801"/>
          <c:w val="0.94958526833945867"/>
          <c:h val="0.70267424808169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'5 Evo Propul TURISMO+4X4'!$D$32</c:f>
              <c:strCache>
                <c:ptCount val="1"/>
                <c:pt idx="0">
                  <c:v>Año 2022</c:v>
                </c:pt>
              </c:strCache>
            </c:strRef>
          </c:tx>
          <c:spPr>
            <a:solidFill>
              <a:srgbClr val="0946D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3493364943363415E-3"/>
                  <c:y val="-1.2133236309903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67B-444E-B80E-465EE9D60E01}"/>
                </c:ext>
              </c:extLst>
            </c:dLbl>
            <c:dLbl>
              <c:idx val="1"/>
              <c:layout>
                <c:manualLayout>
                  <c:x val="-2.1164454981121159E-2"/>
                  <c:y val="1.482933973564000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7B-444E-B80E-465EE9D60E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'5 Evo Propul TURISMO+4X4'!$C$6:$C$12</c:f>
              <c:strCache>
                <c:ptCount val="7"/>
                <c:pt idx="0">
                  <c:v>GASOLINA</c:v>
                </c:pt>
                <c:pt idx="1">
                  <c:v>DIÉSEL</c:v>
                </c:pt>
                <c:pt idx="2">
                  <c:v>HEV</c:v>
                </c:pt>
                <c:pt idx="3">
                  <c:v>PHEV</c:v>
                </c:pt>
                <c:pt idx="4">
                  <c:v>EV</c:v>
                </c:pt>
                <c:pt idx="5">
                  <c:v>GLP/GNC</c:v>
                </c:pt>
                <c:pt idx="6">
                  <c:v>TOTAL</c:v>
                </c:pt>
              </c:strCache>
            </c:strRef>
          </c:cat>
          <c:val>
            <c:numRef>
              <c:f>'5 Evo Propul TURISMO+4X4'!$D$33:$D$39</c:f>
              <c:numCache>
                <c:formatCode>0.0%</c:formatCode>
                <c:ptCount val="7"/>
                <c:pt idx="0">
                  <c:v>-0.12815584692193205</c:v>
                </c:pt>
                <c:pt idx="1">
                  <c:v>-0.19541373565346165</c:v>
                </c:pt>
                <c:pt idx="2">
                  <c:v>0.11813288485592355</c:v>
                </c:pt>
                <c:pt idx="3">
                  <c:v>0.1242569232999855</c:v>
                </c:pt>
                <c:pt idx="4">
                  <c:v>0.28637169636071946</c:v>
                </c:pt>
                <c:pt idx="5">
                  <c:v>6.8328716528162525E-2</c:v>
                </c:pt>
                <c:pt idx="6">
                  <c:v>-5.3751711032364535E-2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7B-444E-B80E-465EE9D60E01}"/>
            </c:ext>
          </c:extLst>
        </c:ser>
        <c:ser>
          <c:idx val="1"/>
          <c:order val="1"/>
          <c:tx>
            <c:strRef>
              <c:f>'5 Evo Propul TURISMO+4X4'!$E$32</c:f>
              <c:strCache>
                <c:ptCount val="1"/>
                <c:pt idx="0">
                  <c:v>Año 2023</c:v>
                </c:pt>
              </c:strCache>
            </c:strRef>
          </c:tx>
          <c:spPr>
            <a:solidFill>
              <a:srgbClr val="2264F6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3.3863127969793863E-2"/>
                  <c:y val="-1.2133236309903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7B-444E-B80E-465EE9D60E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'5 Evo Propul TURISMO+4X4'!$C$6:$C$12</c:f>
              <c:strCache>
                <c:ptCount val="7"/>
                <c:pt idx="0">
                  <c:v>GASOLINA</c:v>
                </c:pt>
                <c:pt idx="1">
                  <c:v>DIÉSEL</c:v>
                </c:pt>
                <c:pt idx="2">
                  <c:v>HEV</c:v>
                </c:pt>
                <c:pt idx="3">
                  <c:v>PHEV</c:v>
                </c:pt>
                <c:pt idx="4">
                  <c:v>EV</c:v>
                </c:pt>
                <c:pt idx="5">
                  <c:v>GLP/GNC</c:v>
                </c:pt>
                <c:pt idx="6">
                  <c:v>TOTAL</c:v>
                </c:pt>
              </c:strCache>
            </c:strRef>
          </c:cat>
          <c:val>
            <c:numRef>
              <c:f>'5 Evo Propul TURISMO+4X4'!$E$33:$E$39</c:f>
              <c:numCache>
                <c:formatCode>0.0%</c:formatCode>
                <c:ptCount val="7"/>
                <c:pt idx="0">
                  <c:v>0.12490257209664857</c:v>
                </c:pt>
                <c:pt idx="1">
                  <c:v>-0.15547438957752147</c:v>
                </c:pt>
                <c:pt idx="2">
                  <c:v>0.27776520864756149</c:v>
                </c:pt>
                <c:pt idx="3">
                  <c:v>0.31966296965007301</c:v>
                </c:pt>
                <c:pt idx="4">
                  <c:v>0.69414815057927726</c:v>
                </c:pt>
                <c:pt idx="5">
                  <c:v>0.76211688052656079</c:v>
                </c:pt>
                <c:pt idx="6">
                  <c:v>0.16604968770048734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7B-444E-B80E-465EE9D60E01}"/>
            </c:ext>
          </c:extLst>
        </c:ser>
        <c:ser>
          <c:idx val="2"/>
          <c:order val="2"/>
          <c:tx>
            <c:strRef>
              <c:f>'5 Evo Propul TURISMO+4X4'!$F$32</c:f>
              <c:strCache>
                <c:ptCount val="1"/>
                <c:pt idx="0">
                  <c:v>Año 2024</c:v>
                </c:pt>
              </c:strCache>
            </c:strRef>
          </c:tx>
          <c:spPr>
            <a:solidFill>
              <a:srgbClr val="6794F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3493364943363415E-3"/>
                  <c:y val="-2.4266472619807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67B-444E-B80E-465EE9D60E01}"/>
                </c:ext>
              </c:extLst>
            </c:dLbl>
            <c:dLbl>
              <c:idx val="1"/>
              <c:layout>
                <c:manualLayout>
                  <c:x val="5.0794691954690697E-2"/>
                  <c:y val="-2.0222060516506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7B-444E-B80E-465EE9D60E01}"/>
                </c:ext>
              </c:extLst>
            </c:dLbl>
            <c:dLbl>
              <c:idx val="3"/>
              <c:layout>
                <c:manualLayout>
                  <c:x val="-5.5027582950914963E-2"/>
                  <c:y val="-3.2355296826410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7B-444E-B80E-465EE9D60E01}"/>
                </c:ext>
              </c:extLst>
            </c:dLbl>
            <c:dLbl>
              <c:idx val="6"/>
              <c:layout>
                <c:manualLayout>
                  <c:x val="2.3280900479233254E-2"/>
                  <c:y val="-1.2133236309903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67B-444E-B80E-465EE9D60E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'5 Evo Propul TURISMO+4X4'!$C$6:$C$12</c:f>
              <c:strCache>
                <c:ptCount val="7"/>
                <c:pt idx="0">
                  <c:v>GASOLINA</c:v>
                </c:pt>
                <c:pt idx="1">
                  <c:v>DIÉSEL</c:v>
                </c:pt>
                <c:pt idx="2">
                  <c:v>HEV</c:v>
                </c:pt>
                <c:pt idx="3">
                  <c:v>PHEV</c:v>
                </c:pt>
                <c:pt idx="4">
                  <c:v>EV</c:v>
                </c:pt>
                <c:pt idx="5">
                  <c:v>GLP/GNC</c:v>
                </c:pt>
                <c:pt idx="6">
                  <c:v>TOTAL</c:v>
                </c:pt>
              </c:strCache>
            </c:strRef>
          </c:cat>
          <c:val>
            <c:numRef>
              <c:f>'5 Evo Propul TURISMO+4X4'!$F$33:$F$39</c:f>
              <c:numCache>
                <c:formatCode>0.0%</c:formatCode>
                <c:ptCount val="7"/>
                <c:pt idx="0">
                  <c:v>-4.7033152270864576E-2</c:v>
                </c:pt>
                <c:pt idx="1">
                  <c:v>-0.16506044610931381</c:v>
                </c:pt>
                <c:pt idx="2">
                  <c:v>0.26555117271138484</c:v>
                </c:pt>
                <c:pt idx="3">
                  <c:v>-6.6730731643755314E-2</c:v>
                </c:pt>
                <c:pt idx="4">
                  <c:v>4.4983436331583304E-2</c:v>
                </c:pt>
                <c:pt idx="5">
                  <c:v>0.26626169634772112</c:v>
                </c:pt>
                <c:pt idx="6">
                  <c:v>5.1319266358681448E-2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7B-444E-B80E-465EE9D60E01}"/>
            </c:ext>
          </c:extLst>
        </c:ser>
        <c:ser>
          <c:idx val="3"/>
          <c:order val="3"/>
          <c:tx>
            <c:strRef>
              <c:f>'5 Evo Propul TURISMO+4X4'!$G$32</c:f>
              <c:strCache>
                <c:ptCount val="1"/>
                <c:pt idx="0">
                  <c:v>Año 2025</c:v>
                </c:pt>
              </c:strCache>
            </c:strRef>
          </c:tx>
          <c:spPr>
            <a:solidFill>
              <a:srgbClr val="AAC3FC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5397345977345366E-2"/>
                  <c:y val="4.0444121033012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67B-444E-B80E-465EE9D60E01}"/>
                </c:ext>
              </c:extLst>
            </c:dLbl>
            <c:dLbl>
              <c:idx val="3"/>
              <c:layout>
                <c:manualLayout>
                  <c:x val="2.1164454981121138E-2"/>
                  <c:y val="-2.8310884723109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7B-444E-B80E-465EE9D60E01}"/>
                </c:ext>
              </c:extLst>
            </c:dLbl>
            <c:dLbl>
              <c:idx val="6"/>
              <c:layout>
                <c:manualLayout>
                  <c:x val="-2.1164454981121138E-3"/>
                  <c:y val="2.8310884723109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7B-444E-B80E-465EE9D60E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'5 Evo Propul TURISMO+4X4'!$C$6:$C$12</c:f>
              <c:strCache>
                <c:ptCount val="7"/>
                <c:pt idx="0">
                  <c:v>GASOLINA</c:v>
                </c:pt>
                <c:pt idx="1">
                  <c:v>DIÉSEL</c:v>
                </c:pt>
                <c:pt idx="2">
                  <c:v>HEV</c:v>
                </c:pt>
                <c:pt idx="3">
                  <c:v>PHEV</c:v>
                </c:pt>
                <c:pt idx="4">
                  <c:v>EV</c:v>
                </c:pt>
                <c:pt idx="5">
                  <c:v>GLP/GNC</c:v>
                </c:pt>
                <c:pt idx="6">
                  <c:v>TOTAL</c:v>
                </c:pt>
              </c:strCache>
            </c:strRef>
          </c:cat>
          <c:val>
            <c:numRef>
              <c:f>'5 Evo Propul TURISMO+4X4'!$G$33:$G$39</c:f>
              <c:numCache>
                <c:formatCode>0.0%</c:formatCode>
                <c:ptCount val="7"/>
                <c:pt idx="0">
                  <c:v>-1.2145990629383152E-2</c:v>
                </c:pt>
                <c:pt idx="1">
                  <c:v>-7.3853903254751607E-2</c:v>
                </c:pt>
                <c:pt idx="2">
                  <c:v>8.9435802302805456E-2</c:v>
                </c:pt>
                <c:pt idx="3">
                  <c:v>-6.5306549852527929E-2</c:v>
                </c:pt>
                <c:pt idx="4">
                  <c:v>0.1106764798576223</c:v>
                </c:pt>
                <c:pt idx="5">
                  <c:v>9.4425076725961787E-2</c:v>
                </c:pt>
                <c:pt idx="6">
                  <c:v>2.8268480383703887E-2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7B-444E-B80E-465EE9D60E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17404031"/>
        <c:axId val="917404991"/>
      </c:barChart>
      <c:catAx>
        <c:axId val="917404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b" anchorCtr="0"/>
          <a:lstStyle/>
          <a:p>
            <a:pPr>
              <a:defRPr sz="11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17404991"/>
        <c:crosses val="autoZero"/>
        <c:auto val="1"/>
        <c:lblAlgn val="ctr"/>
        <c:lblOffset val="100"/>
        <c:noMultiLvlLbl val="0"/>
      </c:catAx>
      <c:valAx>
        <c:axId val="917404991"/>
        <c:scaling>
          <c:orientation val="minMax"/>
          <c:max val="0.8"/>
          <c:min val="-0.2"/>
        </c:scaling>
        <c:delete val="1"/>
        <c:axPos val="l"/>
        <c:numFmt formatCode="0.0%" sourceLinked="1"/>
        <c:majorTickMark val="none"/>
        <c:minorTickMark val="none"/>
        <c:tickLblPos val="nextTo"/>
        <c:crossAx val="917404031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0788710913042915"/>
          <c:y val="9.6151689331277157E-2"/>
          <c:w val="0.63838645462753241"/>
          <c:h val="8.93314377369495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solidFill>
                  <a:sysClr val="windowText" lastClr="000000"/>
                </a:solidFill>
              </a:rPr>
              <a:t>Cuotas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20" normalizeH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'6 Evo Propul Comerciales'!$K$6</c:f>
              <c:strCache>
                <c:ptCount val="1"/>
                <c:pt idx="0">
                  <c:v>Gasolina</c:v>
                </c:pt>
              </c:strCache>
            </c:strRef>
          </c:tx>
          <c:spPr>
            <a:solidFill>
              <a:srgbClr val="0946D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845192408937040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9AB-4084-901D-6876021137E1}"/>
                </c:ext>
              </c:extLst>
            </c:dLbl>
            <c:dLbl>
              <c:idx val="1"/>
              <c:layout>
                <c:manualLayout>
                  <c:x val="-4.3929261436698253E-3"/>
                  <c:y val="-3.25164846735661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9AB-4084-901D-6876021137E1}"/>
                </c:ext>
              </c:extLst>
            </c:dLbl>
            <c:dLbl>
              <c:idx val="2"/>
              <c:layout>
                <c:manualLayout>
                  <c:x val="0"/>
                  <c:y val="-3.25164846735661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9AB-4084-901D-6876021137E1}"/>
                </c:ext>
              </c:extLst>
            </c:dLbl>
            <c:dLbl>
              <c:idx val="3"/>
              <c:layout>
                <c:manualLayout>
                  <c:x val="0"/>
                  <c:y val="-4.87747270103492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9AB-4084-901D-6876021137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'6 Evo Propul Comerciales'!$L$5:$O$5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'6 Evo Propul Comerciales'!$L$6:$O$6</c:f>
              <c:numCache>
                <c:formatCode>0.0%</c:formatCode>
                <c:ptCount val="4"/>
                <c:pt idx="0">
                  <c:v>4.5786702604066393E-2</c:v>
                </c:pt>
                <c:pt idx="1">
                  <c:v>3.9999727290081541E-2</c:v>
                </c:pt>
                <c:pt idx="2">
                  <c:v>3.8229787809080769E-2</c:v>
                </c:pt>
                <c:pt idx="3">
                  <c:v>3.638958547142826E-2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AB-4084-901D-6876021137E1}"/>
            </c:ext>
          </c:extLst>
        </c:ser>
        <c:ser>
          <c:idx val="1"/>
          <c:order val="1"/>
          <c:tx>
            <c:strRef>
              <c:f>'6 Evo Propul Comerciales'!$K$7</c:f>
              <c:strCache>
                <c:ptCount val="1"/>
                <c:pt idx="0">
                  <c:v>Diésel</c:v>
                </c:pt>
              </c:strCache>
            </c:strRef>
          </c:tx>
          <c:spPr>
            <a:solidFill>
              <a:srgbClr val="2264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'6 Evo Propul Comerciales'!$L$5:$O$5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'6 Evo Propul Comerciales'!$L$7:$O$7</c:f>
              <c:numCache>
                <c:formatCode>0.0%</c:formatCode>
                <c:ptCount val="4"/>
                <c:pt idx="0">
                  <c:v>0.89583734420383876</c:v>
                </c:pt>
                <c:pt idx="1">
                  <c:v>0.86474951593989469</c:v>
                </c:pt>
                <c:pt idx="2">
                  <c:v>0.86626736247937319</c:v>
                </c:pt>
                <c:pt idx="3">
                  <c:v>0.86937334457818471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AB-4084-901D-6876021137E1}"/>
            </c:ext>
          </c:extLst>
        </c:ser>
        <c:ser>
          <c:idx val="2"/>
          <c:order val="2"/>
          <c:tx>
            <c:strRef>
              <c:f>'6 Evo Propul Comerciales'!$K$8</c:f>
              <c:strCache>
                <c:ptCount val="1"/>
                <c:pt idx="0">
                  <c:v>HEV</c:v>
                </c:pt>
              </c:strCache>
            </c:strRef>
          </c:tx>
          <c:spPr>
            <a:solidFill>
              <a:srgbClr val="6794F9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'6 Evo Propul Comerciales'!$L$5:$O$5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'6 Evo Propul Comerciales'!$L$8:$O$8</c:f>
              <c:numCache>
                <c:formatCode>0.0%</c:formatCode>
                <c:ptCount val="4"/>
                <c:pt idx="0">
                  <c:v>1.6674060619250506E-2</c:v>
                </c:pt>
                <c:pt idx="1">
                  <c:v>1.8673811666530312E-2</c:v>
                </c:pt>
                <c:pt idx="2">
                  <c:v>1.7000000000000001E-2</c:v>
                </c:pt>
                <c:pt idx="3">
                  <c:v>1.6434716596306596E-2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AB-4084-901D-6876021137E1}"/>
            </c:ext>
          </c:extLst>
        </c:ser>
        <c:ser>
          <c:idx val="3"/>
          <c:order val="3"/>
          <c:tx>
            <c:strRef>
              <c:f>'6 Evo Propul Comerciales'!$K$9</c:f>
              <c:strCache>
                <c:ptCount val="1"/>
                <c:pt idx="0">
                  <c:v>PHEV</c:v>
                </c:pt>
              </c:strCache>
            </c:strRef>
          </c:tx>
          <c:spPr>
            <a:solidFill>
              <a:srgbClr val="AAC3FC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'6 Evo Propul Comerciales'!$L$5:$O$5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'6 Evo Propul Comerciales'!$L$9:$O$9</c:f>
              <c:numCache>
                <c:formatCode>0.0%</c:formatCode>
                <c:ptCount val="4"/>
                <c:pt idx="0">
                  <c:v>3.306352381829292E-3</c:v>
                </c:pt>
                <c:pt idx="1">
                  <c:v>4.1383730126264692E-3</c:v>
                </c:pt>
                <c:pt idx="2">
                  <c:v>4.7249702918729401E-3</c:v>
                </c:pt>
                <c:pt idx="3">
                  <c:v>5.002353354080398E-3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AB-4084-901D-6876021137E1}"/>
            </c:ext>
          </c:extLst>
        </c:ser>
        <c:ser>
          <c:idx val="4"/>
          <c:order val="4"/>
          <c:tx>
            <c:strRef>
              <c:f>'6 Evo Propul Comerciales'!$K$10</c:f>
              <c:strCache>
                <c:ptCount val="1"/>
                <c:pt idx="0">
                  <c:v>EV</c:v>
                </c:pt>
              </c:strCache>
            </c:strRef>
          </c:tx>
          <c:spPr>
            <a:solidFill>
              <a:srgbClr val="C7D8F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'6 Evo Propul Comerciales'!$L$5:$O$5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'6 Evo Propul Comerciales'!$L$10:$O$10</c:f>
              <c:numCache>
                <c:formatCode>0.0%</c:formatCode>
                <c:ptCount val="4"/>
                <c:pt idx="0">
                  <c:v>3.5206374982212664E-2</c:v>
                </c:pt>
                <c:pt idx="1">
                  <c:v>6.9541029207232263E-2</c:v>
                </c:pt>
                <c:pt idx="2">
                  <c:v>7.0999999999999994E-2</c:v>
                </c:pt>
                <c:pt idx="3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AB-4084-901D-6876021137E1}"/>
            </c:ext>
          </c:extLst>
        </c:ser>
        <c:ser>
          <c:idx val="5"/>
          <c:order val="5"/>
          <c:tx>
            <c:strRef>
              <c:f>'6 Evo Propul Comerciales'!$K$11</c:f>
              <c:strCache>
                <c:ptCount val="1"/>
                <c:pt idx="0">
                  <c:v>GLP/GNC</c:v>
                </c:pt>
              </c:strCache>
            </c:strRef>
          </c:tx>
          <c:spPr>
            <a:solidFill>
              <a:schemeClr val="accent4">
                <a:tint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'6 Evo Propul Comerciales'!$L$5:$O$5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'6 Evo Propul Comerciales'!$L$11:$O$11</c:f>
              <c:numCache>
                <c:formatCode>0.0%</c:formatCode>
                <c:ptCount val="4"/>
                <c:pt idx="0">
                  <c:v>3.189165208802431E-3</c:v>
                </c:pt>
                <c:pt idx="1">
                  <c:v>2.8975428836346779E-3</c:v>
                </c:pt>
                <c:pt idx="2">
                  <c:v>2.7778794196731001E-3</c:v>
                </c:pt>
                <c:pt idx="3">
                  <c:v>2.8E-3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AB-4084-901D-6876021137E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809776495"/>
        <c:axId val="1809783215"/>
      </c:barChart>
      <c:catAx>
        <c:axId val="1809776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09783215"/>
        <c:crosses val="autoZero"/>
        <c:auto val="1"/>
        <c:lblAlgn val="ctr"/>
        <c:lblOffset val="100"/>
        <c:noMultiLvlLbl val="0"/>
      </c:catAx>
      <c:valAx>
        <c:axId val="1809783215"/>
        <c:scaling>
          <c:orientation val="minMax"/>
          <c:max val="1"/>
        </c:scaling>
        <c:delete val="1"/>
        <c:axPos val="l"/>
        <c:numFmt formatCode="0.0%" sourceLinked="1"/>
        <c:majorTickMark val="none"/>
        <c:minorTickMark val="none"/>
        <c:tickLblPos val="nextTo"/>
        <c:crossAx val="1809776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521960220497222"/>
          <c:y val="0.10720083911866657"/>
          <c:w val="0.69106176160143262"/>
          <c:h val="4.23034092107638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4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VARIACIONES</a:t>
            </a:r>
          </a:p>
        </c:rich>
      </c:tx>
      <c:layout>
        <c:manualLayout>
          <c:xMode val="edge"/>
          <c:yMode val="edge"/>
          <c:x val="0.3986174804086417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049663612205715E-3"/>
          <c:y val="0.20923154661279417"/>
          <c:w val="0.99259503363877943"/>
          <c:h val="0.74832274450471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'6 Evo Propul Comerciales'!$D$32</c:f>
              <c:strCache>
                <c:ptCount val="1"/>
                <c:pt idx="0">
                  <c:v>Año 2022</c:v>
                </c:pt>
              </c:strCache>
            </c:strRef>
          </c:tx>
          <c:spPr>
            <a:solidFill>
              <a:srgbClr val="0946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'6 Evo Propul Comerciales'!$C$6:$C$12</c:f>
              <c:strCache>
                <c:ptCount val="7"/>
                <c:pt idx="0">
                  <c:v>GASOLINA</c:v>
                </c:pt>
                <c:pt idx="1">
                  <c:v>DIÉSEL</c:v>
                </c:pt>
                <c:pt idx="2">
                  <c:v>HEV</c:v>
                </c:pt>
                <c:pt idx="3">
                  <c:v>PHEV</c:v>
                </c:pt>
                <c:pt idx="4">
                  <c:v>EV</c:v>
                </c:pt>
                <c:pt idx="5">
                  <c:v>GLP/GNC</c:v>
                </c:pt>
                <c:pt idx="6">
                  <c:v>TOTAL</c:v>
                </c:pt>
              </c:strCache>
            </c:strRef>
          </c:cat>
          <c:val>
            <c:numRef>
              <c:f>'6 Evo Propul Comerciales'!$D$33:$D$39</c:f>
              <c:numCache>
                <c:formatCode>0.0%</c:formatCode>
                <c:ptCount val="7"/>
                <c:pt idx="0">
                  <c:v>0.28433904672458321</c:v>
                </c:pt>
                <c:pt idx="1">
                  <c:v>-0.2414504319968247</c:v>
                </c:pt>
                <c:pt idx="2">
                  <c:v>2.2285251215559159</c:v>
                </c:pt>
                <c:pt idx="4">
                  <c:v>0.50752688172043015</c:v>
                </c:pt>
                <c:pt idx="5">
                  <c:v>-0.87981072555205042</c:v>
                </c:pt>
                <c:pt idx="6">
                  <c:v>-0.21371734709324142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6-49EB-8C0A-16788DA99CD3}"/>
            </c:ext>
          </c:extLst>
        </c:ser>
        <c:ser>
          <c:idx val="1"/>
          <c:order val="1"/>
          <c:tx>
            <c:strRef>
              <c:f>'6 Evo Propul Comerciales'!$E$32</c:f>
              <c:strCache>
                <c:ptCount val="1"/>
                <c:pt idx="0">
                  <c:v>Año 2023</c:v>
                </c:pt>
              </c:strCache>
            </c:strRef>
          </c:tx>
          <c:spPr>
            <a:solidFill>
              <a:srgbClr val="2264F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8500276613934673E-2"/>
                  <c:y val="-9.9108704495106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56-49EB-8C0A-16788DA99CD3}"/>
                </c:ext>
              </c:extLst>
            </c:dLbl>
            <c:dLbl>
              <c:idx val="5"/>
              <c:layout>
                <c:manualLayout>
                  <c:x val="1.027793145218593E-2"/>
                  <c:y val="-7.8461057725292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D56-49EB-8C0A-16788DA99CD3}"/>
                </c:ext>
              </c:extLst>
            </c:dLbl>
            <c:dLbl>
              <c:idx val="6"/>
              <c:layout>
                <c:manualLayout>
                  <c:x val="-2.4667035485246232E-2"/>
                  <c:y val="-8.6720116433218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D56-49EB-8C0A-16788DA99C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'6 Evo Propul Comerciales'!$C$6:$C$12</c:f>
              <c:strCache>
                <c:ptCount val="7"/>
                <c:pt idx="0">
                  <c:v>GASOLINA</c:v>
                </c:pt>
                <c:pt idx="1">
                  <c:v>DIÉSEL</c:v>
                </c:pt>
                <c:pt idx="2">
                  <c:v>HEV</c:v>
                </c:pt>
                <c:pt idx="3">
                  <c:v>PHEV</c:v>
                </c:pt>
                <c:pt idx="4">
                  <c:v>EV</c:v>
                </c:pt>
                <c:pt idx="5">
                  <c:v>GLP/GNC</c:v>
                </c:pt>
                <c:pt idx="6">
                  <c:v>TOTAL</c:v>
                </c:pt>
              </c:strCache>
            </c:strRef>
          </c:cat>
          <c:val>
            <c:numRef>
              <c:f>'6 Evo Propul Comerciales'!$E$33:$E$39</c:f>
              <c:numCache>
                <c:formatCode>0.0%</c:formatCode>
                <c:ptCount val="7"/>
                <c:pt idx="0">
                  <c:v>7.257769652650814E-2</c:v>
                </c:pt>
                <c:pt idx="1">
                  <c:v>0.18514711790923455</c:v>
                </c:pt>
                <c:pt idx="2">
                  <c:v>0.375</c:v>
                </c:pt>
                <c:pt idx="3">
                  <c:v>0.53670886075949364</c:v>
                </c:pt>
                <c:pt idx="4">
                  <c:v>1.4251069900142652</c:v>
                </c:pt>
                <c:pt idx="5">
                  <c:v>0.11548556430446189</c:v>
                </c:pt>
                <c:pt idx="6">
                  <c:v>0.22775327077770435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6-49EB-8C0A-16788DA99CD3}"/>
            </c:ext>
          </c:extLst>
        </c:ser>
        <c:ser>
          <c:idx val="2"/>
          <c:order val="2"/>
          <c:tx>
            <c:strRef>
              <c:f>'6 Evo Propul Comerciales'!$F$32</c:f>
              <c:strCache>
                <c:ptCount val="1"/>
                <c:pt idx="0">
                  <c:v>Año 2024</c:v>
                </c:pt>
              </c:strCache>
            </c:strRef>
          </c:tx>
          <c:spPr>
            <a:solidFill>
              <a:srgbClr val="6794F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27793145218593E-2"/>
                  <c:y val="2.4777176123776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56-49EB-8C0A-16788DA99CD3}"/>
                </c:ext>
              </c:extLst>
            </c:dLbl>
            <c:dLbl>
              <c:idx val="1"/>
              <c:layout>
                <c:manualLayout>
                  <c:x val="-4.1111725808743718E-3"/>
                  <c:y val="-3.7165764185664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D56-49EB-8C0A-16788DA99CD3}"/>
                </c:ext>
              </c:extLst>
            </c:dLbl>
            <c:dLbl>
              <c:idx val="2"/>
              <c:layout>
                <c:manualLayout>
                  <c:x val="-8.2223451617487054E-3"/>
                  <c:y val="-5.3683881601516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D56-49EB-8C0A-16788DA99CD3}"/>
                </c:ext>
              </c:extLst>
            </c:dLbl>
            <c:dLbl>
              <c:idx val="3"/>
              <c:layout>
                <c:manualLayout>
                  <c:x val="8.2223451617487436E-3"/>
                  <c:y val="-2.4777176123776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D56-49EB-8C0A-16788DA99CD3}"/>
                </c:ext>
              </c:extLst>
            </c:dLbl>
            <c:dLbl>
              <c:idx val="6"/>
              <c:layout>
                <c:manualLayout>
                  <c:x val="2.0555862904370354E-3"/>
                  <c:y val="-3.303623483170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D56-49EB-8C0A-16788DA99C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'6 Evo Propul Comerciales'!$C$6:$C$12</c:f>
              <c:strCache>
                <c:ptCount val="7"/>
                <c:pt idx="0">
                  <c:v>GASOLINA</c:v>
                </c:pt>
                <c:pt idx="1">
                  <c:v>DIÉSEL</c:v>
                </c:pt>
                <c:pt idx="2">
                  <c:v>HEV</c:v>
                </c:pt>
                <c:pt idx="3">
                  <c:v>PHEV</c:v>
                </c:pt>
                <c:pt idx="4">
                  <c:v>EV</c:v>
                </c:pt>
                <c:pt idx="5">
                  <c:v>GLP/GNC</c:v>
                </c:pt>
                <c:pt idx="6">
                  <c:v>TOTAL</c:v>
                </c:pt>
              </c:strCache>
            </c:strRef>
          </c:cat>
          <c:val>
            <c:numRef>
              <c:f>'6 Evo Propul Comerciales'!$F$33:$F$39</c:f>
              <c:numCache>
                <c:formatCode>0.0%</c:formatCode>
                <c:ptCount val="7"/>
                <c:pt idx="0">
                  <c:v>4.7315039198557063E-2</c:v>
                </c:pt>
                <c:pt idx="1">
                  <c:v>9.7726396163489548E-2</c:v>
                </c:pt>
                <c:pt idx="2">
                  <c:v>-2.4184008762321296E-3</c:v>
                </c:pt>
                <c:pt idx="3">
                  <c:v>0.25112854212875457</c:v>
                </c:pt>
                <c:pt idx="4">
                  <c:v>0.11879294117647032</c:v>
                </c:pt>
                <c:pt idx="5">
                  <c:v>5.0548243212277688E-2</c:v>
                </c:pt>
                <c:pt idx="6">
                  <c:v>9.580299435490458E-2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56-49EB-8C0A-16788DA99CD3}"/>
            </c:ext>
          </c:extLst>
        </c:ser>
        <c:ser>
          <c:idx val="3"/>
          <c:order val="3"/>
          <c:tx>
            <c:strRef>
              <c:f>'6 Evo Propul Comerciales'!$G$32</c:f>
              <c:strCache>
                <c:ptCount val="1"/>
                <c:pt idx="0">
                  <c:v>Año 2025</c:v>
                </c:pt>
              </c:strCache>
            </c:strRef>
          </c:tx>
          <c:spPr>
            <a:solidFill>
              <a:srgbClr val="AAC3F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5.7813410955478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56-49EB-8C0A-16788DA99CD3}"/>
                </c:ext>
              </c:extLst>
            </c:dLbl>
            <c:dLbl>
              <c:idx val="4"/>
              <c:layout>
                <c:manualLayout>
                  <c:x val="2.2611449194809046E-2"/>
                  <c:y val="-5.7813410955478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56-49EB-8C0A-16788DA99CD3}"/>
                </c:ext>
              </c:extLst>
            </c:dLbl>
            <c:dLbl>
              <c:idx val="5"/>
              <c:layout>
                <c:manualLayout>
                  <c:x val="2.466703548524608E-2"/>
                  <c:y val="1.2388588061888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D56-49EB-8C0A-16788DA99CD3}"/>
                </c:ext>
              </c:extLst>
            </c:dLbl>
            <c:dLbl>
              <c:idx val="6"/>
              <c:layout>
                <c:manualLayout>
                  <c:x val="-4.1111725808743718E-3"/>
                  <c:y val="2.8906705477739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D56-49EB-8C0A-16788DA99C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'6 Evo Propul Comerciales'!$C$6:$C$12</c:f>
              <c:strCache>
                <c:ptCount val="7"/>
                <c:pt idx="0">
                  <c:v>GASOLINA</c:v>
                </c:pt>
                <c:pt idx="1">
                  <c:v>DIÉSEL</c:v>
                </c:pt>
                <c:pt idx="2">
                  <c:v>HEV</c:v>
                </c:pt>
                <c:pt idx="3">
                  <c:v>PHEV</c:v>
                </c:pt>
                <c:pt idx="4">
                  <c:v>EV</c:v>
                </c:pt>
                <c:pt idx="5">
                  <c:v>GLP/GNC</c:v>
                </c:pt>
                <c:pt idx="6">
                  <c:v>TOTAL</c:v>
                </c:pt>
              </c:strCache>
            </c:strRef>
          </c:cat>
          <c:val>
            <c:numRef>
              <c:f>'6 Evo Propul Comerciales'!$G$33:$G$39</c:f>
              <c:numCache>
                <c:formatCode>0.0%</c:formatCode>
                <c:ptCount val="7"/>
                <c:pt idx="0">
                  <c:v>5.3481625035358693E-3</c:v>
                </c:pt>
                <c:pt idx="1">
                  <c:v>5.9975032772190628E-2</c:v>
                </c:pt>
                <c:pt idx="2">
                  <c:v>2.1067764711888648E-2</c:v>
                </c:pt>
                <c:pt idx="3">
                  <c:v>0.11819243911571276</c:v>
                </c:pt>
                <c:pt idx="4">
                  <c:v>4.1312205521216727E-2</c:v>
                </c:pt>
                <c:pt idx="5">
                  <c:v>6.4598644108271541E-2</c:v>
                </c:pt>
                <c:pt idx="6">
                  <c:v>5.6188094171519598E-2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56-49EB-8C0A-16788DA99C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17404031"/>
        <c:axId val="917404991"/>
      </c:barChart>
      <c:catAx>
        <c:axId val="917404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b" anchorCtr="0"/>
          <a:lstStyle/>
          <a:p>
            <a:pPr>
              <a:defRPr sz="10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17404991"/>
        <c:crosses val="autoZero"/>
        <c:auto val="1"/>
        <c:lblAlgn val="ctr"/>
        <c:lblOffset val="100"/>
        <c:noMultiLvlLbl val="0"/>
      </c:catAx>
      <c:valAx>
        <c:axId val="917404991"/>
        <c:scaling>
          <c:orientation val="minMax"/>
          <c:min val="-0.5"/>
        </c:scaling>
        <c:delete val="1"/>
        <c:axPos val="l"/>
        <c:numFmt formatCode="0.0%" sourceLinked="1"/>
        <c:majorTickMark val="none"/>
        <c:minorTickMark val="none"/>
        <c:tickLblPos val="nextTo"/>
        <c:crossAx val="917404031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9329901050685996"/>
          <c:y val="9.835433377847709E-2"/>
          <c:w val="0.63838645462753241"/>
          <c:h val="8.93314377369495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solidFill>
                  <a:sysClr val="windowText" lastClr="000000"/>
                </a:solidFill>
              </a:rPr>
              <a:t>Cuotas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20" normalizeH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'7 VO Euro 5 Tur+4x4'!$K$7</c:f>
              <c:strCache>
                <c:ptCount val="1"/>
                <c:pt idx="0">
                  <c:v>ALEMANIA</c:v>
                </c:pt>
              </c:strCache>
            </c:strRef>
          </c:tx>
          <c:spPr>
            <a:solidFill>
              <a:srgbClr val="0946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'7 VO Euro 5 Tur+4x4'!$L$6:$O$6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'7 VO Euro 5 Tur+4x4'!$L$7:$O$7</c:f>
              <c:numCache>
                <c:formatCode>0.0%</c:formatCode>
                <c:ptCount val="4"/>
                <c:pt idx="0">
                  <c:v>0.23056346133482358</c:v>
                </c:pt>
                <c:pt idx="1">
                  <c:v>0.233552647375148</c:v>
                </c:pt>
                <c:pt idx="2">
                  <c:v>0.24290891961820282</c:v>
                </c:pt>
                <c:pt idx="3">
                  <c:v>0.23875925384024796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BC-47BA-BEA8-89C3DD17C889}"/>
            </c:ext>
          </c:extLst>
        </c:ser>
        <c:ser>
          <c:idx val="1"/>
          <c:order val="1"/>
          <c:tx>
            <c:strRef>
              <c:f>'7 VO Euro 5 Tur+4x4'!$K$8</c:f>
              <c:strCache>
                <c:ptCount val="1"/>
                <c:pt idx="0">
                  <c:v>FRANCIA</c:v>
                </c:pt>
              </c:strCache>
            </c:strRef>
          </c:tx>
          <c:spPr>
            <a:solidFill>
              <a:srgbClr val="2264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'7 VO Euro 5 Tur+4x4'!$L$6:$O$6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'7 VO Euro 5 Tur+4x4'!$L$8:$O$8</c:f>
              <c:numCache>
                <c:formatCode>0.0%</c:formatCode>
                <c:ptCount val="4"/>
                <c:pt idx="0">
                  <c:v>0.21840904347311493</c:v>
                </c:pt>
                <c:pt idx="1">
                  <c:v>0.20777530859722507</c:v>
                </c:pt>
                <c:pt idx="2">
                  <c:v>0.2045001040700053</c:v>
                </c:pt>
                <c:pt idx="3">
                  <c:v>0.20476475912283895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BC-47BA-BEA8-89C3DD17C889}"/>
            </c:ext>
          </c:extLst>
        </c:ser>
        <c:ser>
          <c:idx val="2"/>
          <c:order val="2"/>
          <c:tx>
            <c:strRef>
              <c:f>'7 VO Euro 5 Tur+4x4'!$K$9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rgbClr val="6794F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'7 VO Euro 5 Tur+4x4'!$L$6:$O$6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'7 VO Euro 5 Tur+4x4'!$L$9:$O$9</c:f>
              <c:numCache>
                <c:formatCode>0.0%</c:formatCode>
                <c:ptCount val="4"/>
                <c:pt idx="0">
                  <c:v>0.18873871824897981</c:v>
                </c:pt>
                <c:pt idx="1">
                  <c:v>0.19498951527693162</c:v>
                </c:pt>
                <c:pt idx="2">
                  <c:v>0.19096604441314899</c:v>
                </c:pt>
                <c:pt idx="3">
                  <c:v>0.18753815456832498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BC-47BA-BEA8-89C3DD17C889}"/>
            </c:ext>
          </c:extLst>
        </c:ser>
        <c:ser>
          <c:idx val="3"/>
          <c:order val="3"/>
          <c:tx>
            <c:strRef>
              <c:f>'7 VO Euro 5 Tur+4x4'!$K$10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rgbClr val="AAC3F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'7 VO Euro 5 Tur+4x4'!$L$6:$O$6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'7 VO Euro 5 Tur+4x4'!$L$10:$O$10</c:f>
              <c:numCache>
                <c:formatCode>0.0%</c:formatCode>
                <c:ptCount val="4"/>
                <c:pt idx="0">
                  <c:v>0.28499569669222574</c:v>
                </c:pt>
                <c:pt idx="1">
                  <c:v>0.28825692427779182</c:v>
                </c:pt>
                <c:pt idx="2">
                  <c:v>0.28510104188841129</c:v>
                </c:pt>
                <c:pt idx="3">
                  <c:v>0.29235262571521881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BC-47BA-BEA8-89C3DD17C889}"/>
            </c:ext>
          </c:extLst>
        </c:ser>
        <c:ser>
          <c:idx val="4"/>
          <c:order val="4"/>
          <c:tx>
            <c:strRef>
              <c:f>'7 VO Euro 5 Tur+4x4'!$K$11</c:f>
              <c:strCache>
                <c:ptCount val="1"/>
                <c:pt idx="0">
                  <c:v>ESPAÑA</c:v>
                </c:pt>
              </c:strCache>
            </c:strRef>
          </c:tx>
          <c:spPr>
            <a:solidFill>
              <a:srgbClr val="C7D8FD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29240732744072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BC-47BA-BEA8-89C3DD17C889}"/>
                </c:ext>
              </c:extLst>
            </c:dLbl>
            <c:dLbl>
              <c:idx val="1"/>
              <c:layout>
                <c:manualLayout>
                  <c:x val="-3.8313727336927618E-17"/>
                  <c:y val="1.29240732744072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BC-47BA-BEA8-89C3DD17C889}"/>
                </c:ext>
              </c:extLst>
            </c:dLbl>
            <c:dLbl>
              <c:idx val="2"/>
              <c:layout>
                <c:manualLayout>
                  <c:x val="0"/>
                  <c:y val="1.29240732744072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BC-47BA-BEA8-89C3DD17C889}"/>
                </c:ext>
              </c:extLst>
            </c:dLbl>
            <c:dLbl>
              <c:idx val="3"/>
              <c:layout>
                <c:manualLayout>
                  <c:x val="-7.6627454673855235E-17"/>
                  <c:y val="1.29240732744072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BC-47BA-BEA8-89C3DD17C8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'7 VO Euro 5 Tur+4x4'!$L$6:$O$6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'7 VO Euro 5 Tur+4x4'!$L$11:$O$11</c:f>
              <c:numCache>
                <c:formatCode>0.0%</c:formatCode>
                <c:ptCount val="4"/>
                <c:pt idx="0">
                  <c:v>7.7293080250855933E-2</c:v>
                </c:pt>
                <c:pt idx="1">
                  <c:v>7.5425604472903529E-2</c:v>
                </c:pt>
                <c:pt idx="2">
                  <c:v>7.6523890010231535E-2</c:v>
                </c:pt>
                <c:pt idx="3">
                  <c:v>7.6585206753369356E-2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BC-47BA-BEA8-89C3DD17C88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809776495"/>
        <c:axId val="1809783215"/>
      </c:barChart>
      <c:catAx>
        <c:axId val="1809776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09783215"/>
        <c:crosses val="autoZero"/>
        <c:auto val="1"/>
        <c:lblAlgn val="ctr"/>
        <c:lblOffset val="100"/>
        <c:noMultiLvlLbl val="0"/>
      </c:catAx>
      <c:valAx>
        <c:axId val="1809783215"/>
        <c:scaling>
          <c:orientation val="minMax"/>
          <c:max val="1"/>
        </c:scaling>
        <c:delete val="1"/>
        <c:axPos val="l"/>
        <c:numFmt formatCode="0.0%" sourceLinked="1"/>
        <c:majorTickMark val="none"/>
        <c:minorTickMark val="none"/>
        <c:tickLblPos val="nextTo"/>
        <c:crossAx val="1809776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4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VARIACIONES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975806067866729E-3"/>
          <c:y val="0.19876291274049054"/>
          <c:w val="0.99102419393213326"/>
          <c:h val="0.780278953051736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'7 VO Euro 5 Tur+4x4'!$D$32</c:f>
              <c:strCache>
                <c:ptCount val="1"/>
                <c:pt idx="0">
                  <c:v>Año 2022</c:v>
                </c:pt>
              </c:strCache>
            </c:strRef>
          </c:tx>
          <c:spPr>
            <a:solidFill>
              <a:srgbClr val="0946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'7 VO Euro 5 Tur+4x4'!$C$7:$C$12</c:f>
              <c:strCache>
                <c:ptCount val="6"/>
                <c:pt idx="0">
                  <c:v>ALEMANIA</c:v>
                </c:pt>
                <c:pt idx="1">
                  <c:v>FRANCIA</c:v>
                </c:pt>
                <c:pt idx="2">
                  <c:v>ITALIA</c:v>
                </c:pt>
                <c:pt idx="3">
                  <c:v>UK</c:v>
                </c:pt>
                <c:pt idx="4">
                  <c:v>ESPAÑA</c:v>
                </c:pt>
                <c:pt idx="5">
                  <c:v>EURO 5</c:v>
                </c:pt>
              </c:strCache>
            </c:strRef>
          </c:cat>
          <c:val>
            <c:numRef>
              <c:f>'7 VO Euro 5 Tur+4x4'!$D$33:$D$38</c:f>
              <c:numCache>
                <c:formatCode>0.0%</c:formatCode>
                <c:ptCount val="6"/>
                <c:pt idx="0">
                  <c:v>-0.15839030201044424</c:v>
                </c:pt>
                <c:pt idx="1">
                  <c:v>-0.13621483857964112</c:v>
                </c:pt>
                <c:pt idx="2">
                  <c:v>-7.4660982546497112E-2</c:v>
                </c:pt>
                <c:pt idx="3">
                  <c:v>-9.72777429694337E-2</c:v>
                </c:pt>
                <c:pt idx="4">
                  <c:v>-5.3290417205829721E-2</c:v>
                </c:pt>
                <c:pt idx="5">
                  <c:v>-0.11357295491114583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CF-4463-A5F8-4679453E9FE8}"/>
            </c:ext>
          </c:extLst>
        </c:ser>
        <c:ser>
          <c:idx val="1"/>
          <c:order val="1"/>
          <c:tx>
            <c:strRef>
              <c:f>'7 VO Euro 5 Tur+4x4'!$E$32</c:f>
              <c:strCache>
                <c:ptCount val="1"/>
                <c:pt idx="0">
                  <c:v>Año 2023</c:v>
                </c:pt>
              </c:strCache>
            </c:strRef>
          </c:tx>
          <c:spPr>
            <a:solidFill>
              <a:srgbClr val="2264F6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3.1104884691498323E-2"/>
                  <c:y val="-3.8157595074004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3CF-4463-A5F8-4679453E9F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'7 VO Euro 5 Tur+4x4'!$C$7:$C$12</c:f>
              <c:strCache>
                <c:ptCount val="6"/>
                <c:pt idx="0">
                  <c:v>ALEMANIA</c:v>
                </c:pt>
                <c:pt idx="1">
                  <c:v>FRANCIA</c:v>
                </c:pt>
                <c:pt idx="2">
                  <c:v>ITALIA</c:v>
                </c:pt>
                <c:pt idx="3">
                  <c:v>UK</c:v>
                </c:pt>
                <c:pt idx="4">
                  <c:v>ESPAÑA</c:v>
                </c:pt>
                <c:pt idx="5">
                  <c:v>EURO 5</c:v>
                </c:pt>
              </c:strCache>
            </c:strRef>
          </c:cat>
          <c:val>
            <c:numRef>
              <c:f>'7 VO Euro 5 Tur+4x4'!$E$33:$E$38</c:f>
              <c:numCache>
                <c:formatCode>0.0%</c:formatCode>
                <c:ptCount val="6"/>
                <c:pt idx="0">
                  <c:v>6.9016555124544521E-2</c:v>
                </c:pt>
                <c:pt idx="1">
                  <c:v>3.953132014138161E-3</c:v>
                </c:pt>
                <c:pt idx="2">
                  <c:v>9.028585583954718E-2</c:v>
                </c:pt>
                <c:pt idx="3">
                  <c:v>6.7410733811484658E-2</c:v>
                </c:pt>
                <c:pt idx="4">
                  <c:v>2.9836556708651596E-2</c:v>
                </c:pt>
                <c:pt idx="5">
                  <c:v>5.5334460747249015E-2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CF-4463-A5F8-4679453E9FE8}"/>
            </c:ext>
          </c:extLst>
        </c:ser>
        <c:ser>
          <c:idx val="2"/>
          <c:order val="2"/>
          <c:tx>
            <c:strRef>
              <c:f>'7 VO Euro 5 Tur+4x4'!$F$32</c:f>
              <c:strCache>
                <c:ptCount val="1"/>
                <c:pt idx="0">
                  <c:v>Año 2024</c:v>
                </c:pt>
              </c:strCache>
            </c:strRef>
          </c:tx>
          <c:spPr>
            <a:solidFill>
              <a:srgbClr val="6794F9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7.63151901480094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3CF-4463-A5F8-4679453E9FE8}"/>
                </c:ext>
              </c:extLst>
            </c:dLbl>
            <c:dLbl>
              <c:idx val="5"/>
              <c:layout>
                <c:manualLayout>
                  <c:x val="1.3330664867784996E-2"/>
                  <c:y val="-3.434183556660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3CF-4463-A5F8-4679453E9F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'7 VO Euro 5 Tur+4x4'!$C$7:$C$12</c:f>
              <c:strCache>
                <c:ptCount val="6"/>
                <c:pt idx="0">
                  <c:v>ALEMANIA</c:v>
                </c:pt>
                <c:pt idx="1">
                  <c:v>FRANCIA</c:v>
                </c:pt>
                <c:pt idx="2">
                  <c:v>ITALIA</c:v>
                </c:pt>
                <c:pt idx="3">
                  <c:v>UK</c:v>
                </c:pt>
                <c:pt idx="4">
                  <c:v>ESPAÑA</c:v>
                </c:pt>
                <c:pt idx="5">
                  <c:v>EURO 5</c:v>
                </c:pt>
              </c:strCache>
            </c:strRef>
          </c:cat>
          <c:val>
            <c:numRef>
              <c:f>'7 VO Euro 5 Tur+4x4'!$F$33:$F$38</c:f>
              <c:numCache>
                <c:formatCode>0.0%</c:formatCode>
                <c:ptCount val="6"/>
                <c:pt idx="0">
                  <c:v>0.10475927701358034</c:v>
                </c:pt>
                <c:pt idx="1">
                  <c:v>4.5462805692118691E-2</c:v>
                </c:pt>
                <c:pt idx="2">
                  <c:v>4.0288702234163365E-2</c:v>
                </c:pt>
                <c:pt idx="3">
                  <c:v>5.0577378871617062E-2</c:v>
                </c:pt>
                <c:pt idx="4">
                  <c:v>7.7673562055218692E-2</c:v>
                </c:pt>
                <c:pt idx="5">
                  <c:v>6.2206584526923514E-2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CF-4463-A5F8-4679453E9FE8}"/>
            </c:ext>
          </c:extLst>
        </c:ser>
        <c:ser>
          <c:idx val="3"/>
          <c:order val="3"/>
          <c:tx>
            <c:strRef>
              <c:f>'7 VO Euro 5 Tur+4x4'!$G$32</c:f>
              <c:strCache>
                <c:ptCount val="1"/>
                <c:pt idx="0">
                  <c:v>Año 2025</c:v>
                </c:pt>
              </c:strCache>
            </c:strRef>
          </c:tx>
          <c:spPr>
            <a:solidFill>
              <a:srgbClr val="AAC3F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774219823713328E-2"/>
                  <c:y val="-5.3420633103606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3CF-4463-A5F8-4679453E9FE8}"/>
                </c:ext>
              </c:extLst>
            </c:dLbl>
            <c:dLbl>
              <c:idx val="1"/>
              <c:layout>
                <c:manualLayout>
                  <c:x val="2.8883107213534119E-2"/>
                  <c:y val="-6.995478284538771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CF-4463-A5F8-4679453E9FE8}"/>
                </c:ext>
              </c:extLst>
            </c:dLbl>
            <c:dLbl>
              <c:idx val="2"/>
              <c:layout>
                <c:manualLayout>
                  <c:x val="0"/>
                  <c:y val="-4.9604873596206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3CF-4463-A5F8-4679453E9F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'7 VO Euro 5 Tur+4x4'!$C$7:$C$12</c:f>
              <c:strCache>
                <c:ptCount val="6"/>
                <c:pt idx="0">
                  <c:v>ALEMANIA</c:v>
                </c:pt>
                <c:pt idx="1">
                  <c:v>FRANCIA</c:v>
                </c:pt>
                <c:pt idx="2">
                  <c:v>ITALIA</c:v>
                </c:pt>
                <c:pt idx="3">
                  <c:v>UK</c:v>
                </c:pt>
                <c:pt idx="4">
                  <c:v>ESPAÑA</c:v>
                </c:pt>
                <c:pt idx="5">
                  <c:v>EURO 5</c:v>
                </c:pt>
              </c:strCache>
            </c:strRef>
          </c:cat>
          <c:val>
            <c:numRef>
              <c:f>'7 VO Euro 5 Tur+4x4'!$G$33:$G$38</c:f>
              <c:numCache>
                <c:formatCode>0.0%</c:formatCode>
                <c:ptCount val="6"/>
                <c:pt idx="0">
                  <c:v>-6.4522239152386973E-3</c:v>
                </c:pt>
                <c:pt idx="1">
                  <c:v>1.2123914410031356E-2</c:v>
                </c:pt>
                <c:pt idx="2">
                  <c:v>-7.3286430679535552E-3</c:v>
                </c:pt>
                <c:pt idx="3">
                  <c:v>3.6525997587960157E-2</c:v>
                </c:pt>
                <c:pt idx="4">
                  <c:v>1.1625703281499256E-2</c:v>
                </c:pt>
                <c:pt idx="5">
                  <c:v>1.0815761048144967E-2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CF-4463-A5F8-4679453E9F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17404031"/>
        <c:axId val="917404991"/>
      </c:barChart>
      <c:catAx>
        <c:axId val="917404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b" anchorCtr="0"/>
          <a:lstStyle/>
          <a:p>
            <a:pPr>
              <a:defRPr sz="11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17404991"/>
        <c:crosses val="autoZero"/>
        <c:auto val="1"/>
        <c:lblAlgn val="ctr"/>
        <c:lblOffset val="100"/>
        <c:noMultiLvlLbl val="0"/>
      </c:catAx>
      <c:valAx>
        <c:axId val="917404991"/>
        <c:scaling>
          <c:orientation val="minMax"/>
          <c:min val="-0.2"/>
        </c:scaling>
        <c:delete val="1"/>
        <c:axPos val="l"/>
        <c:numFmt formatCode="0.0%" sourceLinked="1"/>
        <c:majorTickMark val="none"/>
        <c:minorTickMark val="none"/>
        <c:tickLblPos val="nextTo"/>
        <c:crossAx val="917404031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659944885923099"/>
          <c:y val="0.1098001323197234"/>
          <c:w val="0.6112606680307564"/>
          <c:h val="7.36273330965759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solidFill>
                  <a:sysClr val="windowText" lastClr="000000"/>
                </a:solidFill>
              </a:rPr>
              <a:t>Cuotas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20" normalizeH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'8 Tur+4x4 VO Canal O'!$K$7</c:f>
              <c:strCache>
                <c:ptCount val="1"/>
                <c:pt idx="0">
                  <c:v>Alquiladores</c:v>
                </c:pt>
              </c:strCache>
            </c:strRef>
          </c:tx>
          <c:spPr>
            <a:solidFill>
              <a:srgbClr val="0946D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12674538514892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EC-425B-AB8C-5C4E0BDB9CE0}"/>
                </c:ext>
              </c:extLst>
            </c:dLbl>
            <c:dLbl>
              <c:idx val="1"/>
              <c:layout>
                <c:manualLayout>
                  <c:x val="1.8148817733138023E-3"/>
                  <c:y val="-1.786711648656519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EC-425B-AB8C-5C4E0BDB9CE0}"/>
                </c:ext>
              </c:extLst>
            </c:dLbl>
            <c:dLbl>
              <c:idx val="2"/>
              <c:layout>
                <c:manualLayout>
                  <c:x val="-6.6544896289186874E-17"/>
                  <c:y val="-1.34003373649238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EC-425B-AB8C-5C4E0BDB9CE0}"/>
                </c:ext>
              </c:extLst>
            </c:dLbl>
            <c:dLbl>
              <c:idx val="3"/>
              <c:layout>
                <c:manualLayout>
                  <c:x val="5.4446453199413734E-3"/>
                  <c:y val="-1.786711648656519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EC-425B-AB8C-5C4E0BDB9C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'8 Tur+4x4 VO Canal O'!$L$6:$O$6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'8 Tur+4x4 VO Canal O'!$L$7:$O$7</c:f>
              <c:numCache>
                <c:formatCode>0.0%</c:formatCode>
                <c:ptCount val="4"/>
                <c:pt idx="0">
                  <c:v>5.0822292499565103E-2</c:v>
                </c:pt>
                <c:pt idx="1">
                  <c:v>5.2033624668278558E-2</c:v>
                </c:pt>
                <c:pt idx="2">
                  <c:v>6.9220243860462077E-2</c:v>
                </c:pt>
                <c:pt idx="3">
                  <c:v>7.2369347072986728E-2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EC-425B-AB8C-5C4E0BDB9CE0}"/>
            </c:ext>
          </c:extLst>
        </c:ser>
        <c:ser>
          <c:idx val="1"/>
          <c:order val="1"/>
          <c:tx>
            <c:strRef>
              <c:f>'8 Tur+4x4 VO Canal O'!$K$8</c:f>
              <c:strCache>
                <c:ptCount val="1"/>
                <c:pt idx="0">
                  <c:v>Particulares</c:v>
                </c:pt>
              </c:strCache>
            </c:strRef>
          </c:tx>
          <c:spPr>
            <a:solidFill>
              <a:srgbClr val="2264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'8 Tur+4x4 VO Canal O'!$L$6:$O$6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'8 Tur+4x4 VO Canal O'!$L$8:$O$8</c:f>
              <c:numCache>
                <c:formatCode>0.0%</c:formatCode>
                <c:ptCount val="4"/>
                <c:pt idx="0">
                  <c:v>0.6979252203716404</c:v>
                </c:pt>
                <c:pt idx="1">
                  <c:v>0.67594435048387358</c:v>
                </c:pt>
                <c:pt idx="2">
                  <c:v>0.65468159506083023</c:v>
                </c:pt>
                <c:pt idx="3">
                  <c:v>0.64435900321016204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8EC-425B-AB8C-5C4E0BDB9CE0}"/>
            </c:ext>
          </c:extLst>
        </c:ser>
        <c:ser>
          <c:idx val="2"/>
          <c:order val="2"/>
          <c:tx>
            <c:strRef>
              <c:f>'8 Tur+4x4 VO Canal O'!$K$9</c:f>
              <c:strCache>
                <c:ptCount val="1"/>
                <c:pt idx="0">
                  <c:v>Profesionales</c:v>
                </c:pt>
              </c:strCache>
            </c:strRef>
          </c:tx>
          <c:spPr>
            <a:solidFill>
              <a:srgbClr val="6794F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'8 Tur+4x4 VO Canal O'!$L$6:$O$6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'8 Tur+4x4 VO Canal O'!$L$9:$O$9</c:f>
              <c:numCache>
                <c:formatCode>0.0%</c:formatCode>
                <c:ptCount val="4"/>
                <c:pt idx="0">
                  <c:v>0.1378410003611393</c:v>
                </c:pt>
                <c:pt idx="1">
                  <c:v>0.14921304262155585</c:v>
                </c:pt>
                <c:pt idx="2">
                  <c:v>0.14421859226586853</c:v>
                </c:pt>
                <c:pt idx="3">
                  <c:v>0.15433865753198664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8EC-425B-AB8C-5C4E0BDB9CE0}"/>
            </c:ext>
          </c:extLst>
        </c:ser>
        <c:ser>
          <c:idx val="3"/>
          <c:order val="3"/>
          <c:tx>
            <c:strRef>
              <c:f>'8 Tur+4x4 VO Canal O'!$K$10</c:f>
              <c:strCache>
                <c:ptCount val="1"/>
                <c:pt idx="0">
                  <c:v>Renting</c:v>
                </c:pt>
              </c:strCache>
            </c:strRef>
          </c:tx>
          <c:spPr>
            <a:solidFill>
              <a:srgbClr val="AAC3F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'8 Tur+4x4 VO Canal O'!$L$6:$O$6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'8 Tur+4x4 VO Canal O'!$L$10:$O$10</c:f>
              <c:numCache>
                <c:formatCode>0.0%</c:formatCode>
                <c:ptCount val="4"/>
                <c:pt idx="0">
                  <c:v>5.6418629711664905E-2</c:v>
                </c:pt>
                <c:pt idx="1">
                  <c:v>6.9898361303905684E-2</c:v>
                </c:pt>
                <c:pt idx="2">
                  <c:v>7.8626888329146438E-2</c:v>
                </c:pt>
                <c:pt idx="3">
                  <c:v>8.0098679158919897E-2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8EC-425B-AB8C-5C4E0BDB9CE0}"/>
            </c:ext>
          </c:extLst>
        </c:ser>
        <c:ser>
          <c:idx val="4"/>
          <c:order val="4"/>
          <c:tx>
            <c:strRef>
              <c:f>'8 Tur+4x4 VO Canal O'!$K$11</c:f>
              <c:strCache>
                <c:ptCount val="1"/>
                <c:pt idx="0">
                  <c:v>Importación</c:v>
                </c:pt>
              </c:strCache>
            </c:strRef>
          </c:tx>
          <c:spPr>
            <a:solidFill>
              <a:srgbClr val="C7D8F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'8 Tur+4x4 VO Canal O'!$L$6:$O$6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'8 Tur+4x4 VO Canal O'!$L$11:$O$11</c:f>
              <c:numCache>
                <c:formatCode>0.0%</c:formatCode>
                <c:ptCount val="4"/>
                <c:pt idx="0">
                  <c:v>5.6992857055990338E-2</c:v>
                </c:pt>
                <c:pt idx="1">
                  <c:v>5.2910620922386416E-2</c:v>
                </c:pt>
                <c:pt idx="2">
                  <c:v>5.3252680483692687E-2</c:v>
                </c:pt>
                <c:pt idx="3">
                  <c:v>4.8834313025944771E-2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8EC-425B-AB8C-5C4E0BDB9CE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809776495"/>
        <c:axId val="1809783215"/>
      </c:barChart>
      <c:catAx>
        <c:axId val="1809776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09783215"/>
        <c:crosses val="autoZero"/>
        <c:auto val="1"/>
        <c:lblAlgn val="ctr"/>
        <c:lblOffset val="100"/>
        <c:noMultiLvlLbl val="0"/>
      </c:catAx>
      <c:valAx>
        <c:axId val="1809783215"/>
        <c:scaling>
          <c:orientation val="minMax"/>
          <c:max val="1"/>
        </c:scaling>
        <c:delete val="1"/>
        <c:axPos val="l"/>
        <c:numFmt formatCode="0.0%" sourceLinked="1"/>
        <c:majorTickMark val="none"/>
        <c:minorTickMark val="none"/>
        <c:tickLblPos val="nextTo"/>
        <c:crossAx val="1809776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0000077124642509E-2"/>
          <c:y val="9.6189134447875482E-2"/>
          <c:w val="0.89999984575071501"/>
          <c:h val="7.55922934430050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4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VARIACIONES</a:t>
            </a:r>
          </a:p>
        </c:rich>
      </c:tx>
      <c:layout>
        <c:manualLayout>
          <c:xMode val="edge"/>
          <c:yMode val="edge"/>
          <c:x val="0.3986174804086417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0538344322387129E-2"/>
          <c:y val="0.3113547502090856"/>
          <c:w val="0.90090708978609524"/>
          <c:h val="0.471644429862933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'8 Tur+4x4 VO Canal O'!$D$32</c:f>
              <c:strCache>
                <c:ptCount val="1"/>
                <c:pt idx="0">
                  <c:v>Año 2022</c:v>
                </c:pt>
              </c:strCache>
            </c:strRef>
          </c:tx>
          <c:spPr>
            <a:solidFill>
              <a:srgbClr val="0946D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0924215218902051E-2"/>
                  <c:y val="-3.4673169731384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71-4837-A1C5-E56ADF494D24}"/>
                </c:ext>
              </c:extLst>
            </c:dLbl>
            <c:dLbl>
              <c:idx val="3"/>
              <c:layout>
                <c:manualLayout>
                  <c:x val="2.0616143479268031E-3"/>
                  <c:y val="-3.4673169731384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D71-4837-A1C5-E56ADF494D24}"/>
                </c:ext>
              </c:extLst>
            </c:dLbl>
            <c:dLbl>
              <c:idx val="5"/>
              <c:layout>
                <c:manualLayout>
                  <c:x val="2.2677757827194837E-2"/>
                  <c:y val="-1.5410297658393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D71-4837-A1C5-E56ADF494D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'8 Tur+4x4 VO Canal O'!$C$7:$C$12</c:f>
              <c:strCache>
                <c:ptCount val="6"/>
                <c:pt idx="0">
                  <c:v>Alquiladores</c:v>
                </c:pt>
                <c:pt idx="1">
                  <c:v>Particulares</c:v>
                </c:pt>
                <c:pt idx="2">
                  <c:v>Profesionales</c:v>
                </c:pt>
                <c:pt idx="3">
                  <c:v>Renting</c:v>
                </c:pt>
                <c:pt idx="4">
                  <c:v>Importación</c:v>
                </c:pt>
                <c:pt idx="5">
                  <c:v>Total</c:v>
                </c:pt>
              </c:strCache>
            </c:strRef>
          </c:cat>
          <c:val>
            <c:numRef>
              <c:f>'8 Tur+4x4 VO Canal O'!$D$33:$D$38</c:f>
              <c:numCache>
                <c:formatCode>0.0%</c:formatCode>
                <c:ptCount val="6"/>
                <c:pt idx="0">
                  <c:v>-8.4852754953393839E-2</c:v>
                </c:pt>
                <c:pt idx="1">
                  <c:v>-3.0401196478732739E-2</c:v>
                </c:pt>
                <c:pt idx="2">
                  <c:v>-0.20360362562130163</c:v>
                </c:pt>
                <c:pt idx="3">
                  <c:v>-6.4961354435038698E-2</c:v>
                </c:pt>
                <c:pt idx="4">
                  <c:v>0.19913891886479695</c:v>
                </c:pt>
                <c:pt idx="5">
                  <c:v>-5.3290417205829832E-2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71-4837-A1C5-E56ADF494D24}"/>
            </c:ext>
          </c:extLst>
        </c:ser>
        <c:ser>
          <c:idx val="1"/>
          <c:order val="1"/>
          <c:tx>
            <c:strRef>
              <c:f>'8 Tur+4x4 VO Canal O'!$E$32</c:f>
              <c:strCache>
                <c:ptCount val="1"/>
                <c:pt idx="0">
                  <c:v>Año 2023</c:v>
                </c:pt>
              </c:strCache>
            </c:strRef>
          </c:tx>
          <c:spPr>
            <a:solidFill>
              <a:srgbClr val="2264F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5.393604180437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71-4837-A1C5-E56ADF494D24}"/>
                </c:ext>
              </c:extLst>
            </c:dLbl>
            <c:dLbl>
              <c:idx val="3"/>
              <c:layout>
                <c:manualLayout>
                  <c:x val="-2.8862600870975322E-2"/>
                  <c:y val="-1.5410297658393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D71-4837-A1C5-E56ADF494D24}"/>
                </c:ext>
              </c:extLst>
            </c:dLbl>
            <c:dLbl>
              <c:idx val="5"/>
              <c:layout>
                <c:manualLayout>
                  <c:x val="-4.1232286958536061E-3"/>
                  <c:y val="-7.70514882919656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D71-4837-A1C5-E56ADF494D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'8 Tur+4x4 VO Canal O'!$C$7:$C$12</c:f>
              <c:strCache>
                <c:ptCount val="6"/>
                <c:pt idx="0">
                  <c:v>Alquiladores</c:v>
                </c:pt>
                <c:pt idx="1">
                  <c:v>Particulares</c:v>
                </c:pt>
                <c:pt idx="2">
                  <c:v>Profesionales</c:v>
                </c:pt>
                <c:pt idx="3">
                  <c:v>Renting</c:v>
                </c:pt>
                <c:pt idx="4">
                  <c:v>Importación</c:v>
                </c:pt>
                <c:pt idx="5">
                  <c:v>Total</c:v>
                </c:pt>
              </c:strCache>
            </c:strRef>
          </c:cat>
          <c:val>
            <c:numRef>
              <c:f>'8 Tur+4x4 VO Canal O'!$E$33:$E$38</c:f>
              <c:numCache>
                <c:formatCode>0.0%</c:formatCode>
                <c:ptCount val="6"/>
                <c:pt idx="0">
                  <c:v>5.4382363052766669E-2</c:v>
                </c:pt>
                <c:pt idx="1">
                  <c:v>-2.5977252143097873E-3</c:v>
                </c:pt>
                <c:pt idx="2">
                  <c:v>0.11479926601523882</c:v>
                </c:pt>
                <c:pt idx="3">
                  <c:v>0.27588862212136234</c:v>
                </c:pt>
                <c:pt idx="4">
                  <c:v>-4.3927704650841504E-2</c:v>
                </c:pt>
                <c:pt idx="5">
                  <c:v>2.9836556708651596E-2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71-4837-A1C5-E56ADF494D24}"/>
            </c:ext>
          </c:extLst>
        </c:ser>
        <c:ser>
          <c:idx val="2"/>
          <c:order val="2"/>
          <c:tx>
            <c:strRef>
              <c:f>'8 Tur+4x4 VO Canal O'!$F$32</c:f>
              <c:strCache>
                <c:ptCount val="1"/>
                <c:pt idx="0">
                  <c:v>Año 2024</c:v>
                </c:pt>
              </c:strCache>
            </c:strRef>
          </c:tx>
          <c:spPr>
            <a:solidFill>
              <a:srgbClr val="6794F9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6492914783414352E-2"/>
                  <c:y val="-2.696802090218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D71-4837-A1C5-E56ADF494D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'8 Tur+4x4 VO Canal O'!$C$7:$C$12</c:f>
              <c:strCache>
                <c:ptCount val="6"/>
                <c:pt idx="0">
                  <c:v>Alquiladores</c:v>
                </c:pt>
                <c:pt idx="1">
                  <c:v>Particulares</c:v>
                </c:pt>
                <c:pt idx="2">
                  <c:v>Profesionales</c:v>
                </c:pt>
                <c:pt idx="3">
                  <c:v>Renting</c:v>
                </c:pt>
                <c:pt idx="4">
                  <c:v>Importación</c:v>
                </c:pt>
                <c:pt idx="5">
                  <c:v>Total</c:v>
                </c:pt>
              </c:strCache>
            </c:strRef>
          </c:cat>
          <c:val>
            <c:numRef>
              <c:f>'8 Tur+4x4 VO Canal O'!$F$33:$F$38</c:f>
              <c:numCache>
                <c:formatCode>0.0%</c:formatCode>
                <c:ptCount val="6"/>
                <c:pt idx="0">
                  <c:v>0.43362733699602862</c:v>
                </c:pt>
                <c:pt idx="1">
                  <c:v>4.3773864011353414E-2</c:v>
                </c:pt>
                <c:pt idx="2">
                  <c:v>4.1601734748723196E-2</c:v>
                </c:pt>
                <c:pt idx="3">
                  <c:v>0.21224757259444482</c:v>
                </c:pt>
                <c:pt idx="4">
                  <c:v>8.4640566778310333E-2</c:v>
                </c:pt>
                <c:pt idx="5">
                  <c:v>7.7673562055218692E-2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71-4837-A1C5-E56ADF494D24}"/>
            </c:ext>
          </c:extLst>
        </c:ser>
        <c:ser>
          <c:idx val="3"/>
          <c:order val="3"/>
          <c:tx>
            <c:strRef>
              <c:f>'8 Tur+4x4 VO Canal O'!$G$32</c:f>
              <c:strCache>
                <c:ptCount val="1"/>
                <c:pt idx="0">
                  <c:v>Año 2025</c:v>
                </c:pt>
              </c:strCache>
            </c:strRef>
          </c:tx>
          <c:spPr>
            <a:solidFill>
              <a:srgbClr val="AAC3FC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6.1848430437803342E-3"/>
                  <c:y val="-5.393604180437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D71-4837-A1C5-E56ADF494D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'8 Tur+4x4 VO Canal O'!$C$7:$C$12</c:f>
              <c:strCache>
                <c:ptCount val="6"/>
                <c:pt idx="0">
                  <c:v>Alquiladores</c:v>
                </c:pt>
                <c:pt idx="1">
                  <c:v>Particulares</c:v>
                </c:pt>
                <c:pt idx="2">
                  <c:v>Profesionales</c:v>
                </c:pt>
                <c:pt idx="3">
                  <c:v>Renting</c:v>
                </c:pt>
                <c:pt idx="4">
                  <c:v>Importación</c:v>
                </c:pt>
                <c:pt idx="5">
                  <c:v>Total</c:v>
                </c:pt>
              </c:strCache>
            </c:strRef>
          </c:cat>
          <c:val>
            <c:numRef>
              <c:f>'8 Tur+4x4 VO Canal O'!$G$33:$G$38</c:f>
              <c:numCache>
                <c:formatCode>0.0%</c:formatCode>
                <c:ptCount val="6"/>
                <c:pt idx="0">
                  <c:v>5.7648565588922063E-2</c:v>
                </c:pt>
                <c:pt idx="1">
                  <c:v>-4.3249501650052258E-3</c:v>
                </c:pt>
                <c:pt idx="2">
                  <c:v>8.26132089924001E-2</c:v>
                </c:pt>
                <c:pt idx="3">
                  <c:v>3.0561991679687095E-2</c:v>
                </c:pt>
                <c:pt idx="4">
                  <c:v>-7.2308739946557066E-2</c:v>
                </c:pt>
                <c:pt idx="5">
                  <c:v>1.1625703281499256E-2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71-4837-A1C5-E56ADF494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17404031"/>
        <c:axId val="917404991"/>
      </c:barChart>
      <c:catAx>
        <c:axId val="917404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b" anchorCtr="0"/>
          <a:lstStyle/>
          <a:p>
            <a:pPr>
              <a:defRPr sz="8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17404991"/>
        <c:crosses val="autoZero"/>
        <c:auto val="1"/>
        <c:lblAlgn val="ctr"/>
        <c:lblOffset val="100"/>
        <c:noMultiLvlLbl val="0"/>
      </c:catAx>
      <c:valAx>
        <c:axId val="917404991"/>
        <c:scaling>
          <c:orientation val="minMax"/>
          <c:min val="-0.1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17404031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3866887243168711"/>
          <c:y val="6.9964874835317617E-2"/>
          <c:w val="0.56246780756729342"/>
          <c:h val="8.93314377369495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solidFill>
                  <a:sysClr val="windowText" lastClr="000000"/>
                </a:solidFill>
              </a:rPr>
              <a:t>Cuotas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20" normalizeH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'9 Comerciales VO Canal O'!$K$7</c:f>
              <c:strCache>
                <c:ptCount val="1"/>
                <c:pt idx="0">
                  <c:v>Alquiladores</c:v>
                </c:pt>
              </c:strCache>
            </c:strRef>
          </c:tx>
          <c:spPr>
            <a:solidFill>
              <a:srgbClr val="0946D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786711648656519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3B-434C-907F-A4D196B938E7}"/>
                </c:ext>
              </c:extLst>
            </c:dLbl>
            <c:dLbl>
              <c:idx val="1"/>
              <c:layout>
                <c:manualLayout>
                  <c:x val="-3.3272448144593437E-17"/>
                  <c:y val="-1.786711648656519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3B-434C-907F-A4D196B938E7}"/>
                </c:ext>
              </c:extLst>
            </c:dLbl>
            <c:dLbl>
              <c:idx val="2"/>
              <c:layout>
                <c:manualLayout>
                  <c:x val="-6.6544896289186874E-17"/>
                  <c:y val="-1.34003373649238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3B-434C-907F-A4D196B938E7}"/>
                </c:ext>
              </c:extLst>
            </c:dLbl>
            <c:dLbl>
              <c:idx val="3"/>
              <c:layout>
                <c:manualLayout>
                  <c:x val="0"/>
                  <c:y val="-1.7867116486565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3B-434C-907F-A4D196B938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'9 Comerciales VO Canal O'!$L$6:$O$6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'9 Comerciales VO Canal O'!$L$7:$O$7</c:f>
              <c:numCache>
                <c:formatCode>0.0%</c:formatCode>
                <c:ptCount val="4"/>
                <c:pt idx="0">
                  <c:v>5.7378292467388584E-2</c:v>
                </c:pt>
                <c:pt idx="1">
                  <c:v>6.9193794790903332E-2</c:v>
                </c:pt>
                <c:pt idx="2">
                  <c:v>7.7738488189209434E-2</c:v>
                </c:pt>
                <c:pt idx="3">
                  <c:v>8.0203598020106112E-2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3B-434C-907F-A4D196B938E7}"/>
            </c:ext>
          </c:extLst>
        </c:ser>
        <c:ser>
          <c:idx val="1"/>
          <c:order val="1"/>
          <c:tx>
            <c:strRef>
              <c:f>'9 Comerciales VO Canal O'!$K$8</c:f>
              <c:strCache>
                <c:ptCount val="1"/>
                <c:pt idx="0">
                  <c:v>Particulares</c:v>
                </c:pt>
              </c:strCache>
            </c:strRef>
          </c:tx>
          <c:spPr>
            <a:solidFill>
              <a:srgbClr val="2264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'9 Comerciales VO Canal O'!$L$6:$O$6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'9 Comerciales VO Canal O'!$L$8:$O$8</c:f>
              <c:numCache>
                <c:formatCode>0.0%</c:formatCode>
                <c:ptCount val="4"/>
                <c:pt idx="0">
                  <c:v>0.56703311922128274</c:v>
                </c:pt>
                <c:pt idx="1">
                  <c:v>0.5259368052364215</c:v>
                </c:pt>
                <c:pt idx="2">
                  <c:v>0.48622961612358634</c:v>
                </c:pt>
                <c:pt idx="3">
                  <c:v>0.47015965855464964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3B-434C-907F-A4D196B938E7}"/>
            </c:ext>
          </c:extLst>
        </c:ser>
        <c:ser>
          <c:idx val="2"/>
          <c:order val="2"/>
          <c:tx>
            <c:strRef>
              <c:f>'9 Comerciales VO Canal O'!$K$9</c:f>
              <c:strCache>
                <c:ptCount val="1"/>
                <c:pt idx="0">
                  <c:v>Profesionales</c:v>
                </c:pt>
              </c:strCache>
            </c:strRef>
          </c:tx>
          <c:spPr>
            <a:solidFill>
              <a:srgbClr val="6794F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'9 Comerciales VO Canal O'!$L$6:$O$6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'9 Comerciales VO Canal O'!$L$9:$O$9</c:f>
              <c:numCache>
                <c:formatCode>0.0%</c:formatCode>
                <c:ptCount val="4"/>
                <c:pt idx="0">
                  <c:v>0.25411517205903689</c:v>
                </c:pt>
                <c:pt idx="1">
                  <c:v>0.24904052761665818</c:v>
                </c:pt>
                <c:pt idx="2">
                  <c:v>0.25787106729304188</c:v>
                </c:pt>
                <c:pt idx="3">
                  <c:v>0.26362427848268594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3B-434C-907F-A4D196B938E7}"/>
            </c:ext>
          </c:extLst>
        </c:ser>
        <c:ser>
          <c:idx val="3"/>
          <c:order val="3"/>
          <c:tx>
            <c:strRef>
              <c:f>'9 Comerciales VO Canal O'!$K$10</c:f>
              <c:strCache>
                <c:ptCount val="1"/>
                <c:pt idx="0">
                  <c:v>Renting</c:v>
                </c:pt>
              </c:strCache>
            </c:strRef>
          </c:tx>
          <c:spPr>
            <a:solidFill>
              <a:srgbClr val="AAC3F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'9 Comerciales VO Canal O'!$L$6:$O$6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'9 Comerciales VO Canal O'!$L$10:$O$10</c:f>
              <c:numCache>
                <c:formatCode>0.0%</c:formatCode>
                <c:ptCount val="4"/>
                <c:pt idx="0">
                  <c:v>6.8981890605009435E-2</c:v>
                </c:pt>
                <c:pt idx="1">
                  <c:v>9.9272788245376525E-2</c:v>
                </c:pt>
                <c:pt idx="2">
                  <c:v>0.11447429869038821</c:v>
                </c:pt>
                <c:pt idx="3">
                  <c:v>0.1188337188420977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13B-434C-907F-A4D196B938E7}"/>
            </c:ext>
          </c:extLst>
        </c:ser>
        <c:ser>
          <c:idx val="4"/>
          <c:order val="4"/>
          <c:tx>
            <c:strRef>
              <c:f>'9 Comerciales VO Canal O'!$K$11</c:f>
              <c:strCache>
                <c:ptCount val="1"/>
                <c:pt idx="0">
                  <c:v>Importación</c:v>
                </c:pt>
              </c:strCache>
            </c:strRef>
          </c:tx>
          <c:spPr>
            <a:solidFill>
              <a:srgbClr val="C7D8F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'9 Comerciales VO Canal O'!$L$6:$O$6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'9 Comerciales VO Canal O'!$L$11:$O$11</c:f>
              <c:numCache>
                <c:formatCode>0.0%</c:formatCode>
                <c:ptCount val="4"/>
                <c:pt idx="0">
                  <c:v>5.2491525647282274E-2</c:v>
                </c:pt>
                <c:pt idx="1">
                  <c:v>5.6556084110640517E-2</c:v>
                </c:pt>
                <c:pt idx="2">
                  <c:v>6.3686529703773975E-2</c:v>
                </c:pt>
                <c:pt idx="3">
                  <c:v>6.717874610046061E-2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13B-434C-907F-A4D196B938E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809776495"/>
        <c:axId val="1809783215"/>
      </c:barChart>
      <c:catAx>
        <c:axId val="1809776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09783215"/>
        <c:crosses val="autoZero"/>
        <c:auto val="1"/>
        <c:lblAlgn val="ctr"/>
        <c:lblOffset val="100"/>
        <c:noMultiLvlLbl val="0"/>
      </c:catAx>
      <c:valAx>
        <c:axId val="1809783215"/>
        <c:scaling>
          <c:orientation val="minMax"/>
          <c:max val="1"/>
        </c:scaling>
        <c:delete val="1"/>
        <c:axPos val="l"/>
        <c:numFmt formatCode="0.0%" sourceLinked="1"/>
        <c:majorTickMark val="none"/>
        <c:minorTickMark val="none"/>
        <c:tickLblPos val="nextTo"/>
        <c:crossAx val="1809776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4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VARIACIONES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8070313417447132E-2"/>
          <c:y val="0.23144064934364675"/>
          <c:w val="0.95140580508022632"/>
          <c:h val="0.691697064265159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'VN Euro 5 Tur+4x4'!$D$32</c:f>
              <c:strCache>
                <c:ptCount val="1"/>
                <c:pt idx="0">
                  <c:v>Año 2022</c:v>
                </c:pt>
              </c:strCache>
            </c:strRef>
          </c:tx>
          <c:spPr>
            <a:solidFill>
              <a:srgbClr val="0946D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0745979100001404E-2"/>
                  <c:y val="-8.4022744361461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1D5-495B-84F9-645ADC88E5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'VN Euro 5 Tur+4x4'!$C$7:$C$12</c:f>
              <c:strCache>
                <c:ptCount val="6"/>
                <c:pt idx="0">
                  <c:v>GASOLINA</c:v>
                </c:pt>
                <c:pt idx="1">
                  <c:v>DIÉSEL</c:v>
                </c:pt>
                <c:pt idx="2">
                  <c:v>HEV</c:v>
                </c:pt>
                <c:pt idx="3">
                  <c:v>PHEV</c:v>
                </c:pt>
                <c:pt idx="4">
                  <c:v>EV</c:v>
                </c:pt>
                <c:pt idx="5">
                  <c:v>GLP/GNC</c:v>
                </c:pt>
              </c:strCache>
            </c:strRef>
          </c:cat>
          <c:val>
            <c:numRef>
              <c:f>'VN Euro 5 Tur+4x4'!$D$33:$D$38</c:f>
              <c:numCache>
                <c:formatCode>0.0%</c:formatCode>
                <c:ptCount val="6"/>
                <c:pt idx="0">
                  <c:v>-9.0297405131462005E-2</c:v>
                </c:pt>
                <c:pt idx="1">
                  <c:v>-0.1879981385790257</c:v>
                </c:pt>
                <c:pt idx="2">
                  <c:v>0.19752890201315165</c:v>
                </c:pt>
                <c:pt idx="3">
                  <c:v>1.7620114153601651E-2</c:v>
                </c:pt>
                <c:pt idx="4">
                  <c:v>0.27608219753197494</c:v>
                </c:pt>
                <c:pt idx="5">
                  <c:v>2.2697088214550742E-2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D5-495B-84F9-645ADC88E536}"/>
            </c:ext>
          </c:extLst>
        </c:ser>
        <c:ser>
          <c:idx val="1"/>
          <c:order val="1"/>
          <c:tx>
            <c:strRef>
              <c:f>'VN Euro 5 Tur+4x4'!$E$32</c:f>
              <c:strCache>
                <c:ptCount val="1"/>
                <c:pt idx="0">
                  <c:v>Año 2023</c:v>
                </c:pt>
              </c:strCache>
            </c:strRef>
          </c:tx>
          <c:spPr>
            <a:solidFill>
              <a:srgbClr val="2264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'VN Euro 5 Tur+4x4'!$C$7:$C$12</c:f>
              <c:strCache>
                <c:ptCount val="6"/>
                <c:pt idx="0">
                  <c:v>GASOLINA</c:v>
                </c:pt>
                <c:pt idx="1">
                  <c:v>DIÉSEL</c:v>
                </c:pt>
                <c:pt idx="2">
                  <c:v>HEV</c:v>
                </c:pt>
                <c:pt idx="3">
                  <c:v>PHEV</c:v>
                </c:pt>
                <c:pt idx="4">
                  <c:v>EV</c:v>
                </c:pt>
                <c:pt idx="5">
                  <c:v>GLP/GNC</c:v>
                </c:pt>
              </c:strCache>
            </c:strRef>
          </c:cat>
          <c:val>
            <c:numRef>
              <c:f>'VN Euro 5 Tur+4x4'!$E$33:$E$38</c:f>
              <c:numCache>
                <c:formatCode>0.0%</c:formatCode>
                <c:ptCount val="6"/>
                <c:pt idx="0">
                  <c:v>0.18323276998131699</c:v>
                </c:pt>
                <c:pt idx="1">
                  <c:v>-7.0759170368606128E-4</c:v>
                </c:pt>
                <c:pt idx="2">
                  <c:v>0.3063132904326944</c:v>
                </c:pt>
                <c:pt idx="3">
                  <c:v>-0.13380163693265401</c:v>
                </c:pt>
                <c:pt idx="4">
                  <c:v>0.23065715301257561</c:v>
                </c:pt>
                <c:pt idx="5">
                  <c:v>0.14200886659800283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D5-495B-84F9-645ADC88E536}"/>
            </c:ext>
          </c:extLst>
        </c:ser>
        <c:ser>
          <c:idx val="2"/>
          <c:order val="2"/>
          <c:tx>
            <c:strRef>
              <c:f>'VN Euro 5 Tur+4x4'!$F$32</c:f>
              <c:strCache>
                <c:ptCount val="1"/>
                <c:pt idx="0">
                  <c:v>Año 2024</c:v>
                </c:pt>
              </c:strCache>
            </c:strRef>
          </c:tx>
          <c:spPr>
            <a:solidFill>
              <a:srgbClr val="6794F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7.1419001909036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D5-495B-84F9-645ADC88E536}"/>
                </c:ext>
              </c:extLst>
            </c:dLbl>
            <c:dLbl>
              <c:idx val="2"/>
              <c:layout>
                <c:manualLayout>
                  <c:x val="1.71935665600022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1D5-495B-84F9-645ADC88E5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'VN Euro 5 Tur+4x4'!$C$7:$C$12</c:f>
              <c:strCache>
                <c:ptCount val="6"/>
                <c:pt idx="0">
                  <c:v>GASOLINA</c:v>
                </c:pt>
                <c:pt idx="1">
                  <c:v>DIÉSEL</c:v>
                </c:pt>
                <c:pt idx="2">
                  <c:v>HEV</c:v>
                </c:pt>
                <c:pt idx="3">
                  <c:v>PHEV</c:v>
                </c:pt>
                <c:pt idx="4">
                  <c:v>EV</c:v>
                </c:pt>
                <c:pt idx="5">
                  <c:v>GLP/GNC</c:v>
                </c:pt>
              </c:strCache>
            </c:strRef>
          </c:cat>
          <c:val>
            <c:numRef>
              <c:f>'VN Euro 5 Tur+4x4'!$F$33:$F$38</c:f>
              <c:numCache>
                <c:formatCode>0.0%</c:formatCode>
                <c:ptCount val="6"/>
                <c:pt idx="0">
                  <c:v>-2.8953759735616535E-2</c:v>
                </c:pt>
                <c:pt idx="1">
                  <c:v>-0.22860920109502436</c:v>
                </c:pt>
                <c:pt idx="2">
                  <c:v>0.2452820335088377</c:v>
                </c:pt>
                <c:pt idx="3">
                  <c:v>0.21021942083391387</c:v>
                </c:pt>
                <c:pt idx="4">
                  <c:v>0.32435281724208176</c:v>
                </c:pt>
                <c:pt idx="5">
                  <c:v>-0.27604877134708805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D5-495B-84F9-645ADC88E536}"/>
            </c:ext>
          </c:extLst>
        </c:ser>
        <c:ser>
          <c:idx val="3"/>
          <c:order val="3"/>
          <c:tx>
            <c:strRef>
              <c:f>'VN Euro 5 Tur+4x4'!$G$32</c:f>
              <c:strCache>
                <c:ptCount val="1"/>
                <c:pt idx="0">
                  <c:v>Año 2025</c:v>
                </c:pt>
              </c:strCache>
            </c:strRef>
          </c:tx>
          <c:spPr>
            <a:solidFill>
              <a:srgbClr val="AAC3F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2983916400005616E-3"/>
                  <c:y val="-9.2425018797608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1D5-495B-84F9-645ADC88E536}"/>
                </c:ext>
              </c:extLst>
            </c:dLbl>
            <c:dLbl>
              <c:idx val="1"/>
              <c:layout>
                <c:manualLayout>
                  <c:x val="4.08347205800053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D5-495B-84F9-645ADC88E536}"/>
                </c:ext>
              </c:extLst>
            </c:dLbl>
            <c:dLbl>
              <c:idx val="4"/>
              <c:layout>
                <c:manualLayout>
                  <c:x val="3.43871331200044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1D5-495B-84F9-645ADC88E5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'VN Euro 5 Tur+4x4'!$C$7:$C$12</c:f>
              <c:strCache>
                <c:ptCount val="6"/>
                <c:pt idx="0">
                  <c:v>GASOLINA</c:v>
                </c:pt>
                <c:pt idx="1">
                  <c:v>DIÉSEL</c:v>
                </c:pt>
                <c:pt idx="2">
                  <c:v>HEV</c:v>
                </c:pt>
                <c:pt idx="3">
                  <c:v>PHEV</c:v>
                </c:pt>
                <c:pt idx="4">
                  <c:v>EV</c:v>
                </c:pt>
                <c:pt idx="5">
                  <c:v>GLP/GNC</c:v>
                </c:pt>
              </c:strCache>
            </c:strRef>
          </c:cat>
          <c:val>
            <c:numRef>
              <c:f>'VN Euro 5 Tur+4x4'!$G$33:$G$38</c:f>
              <c:numCache>
                <c:formatCode>0.0%</c:formatCode>
                <c:ptCount val="6"/>
                <c:pt idx="0">
                  <c:v>-3.9701529208038933E-2</c:v>
                </c:pt>
                <c:pt idx="1">
                  <c:v>-0.18106252755762708</c:v>
                </c:pt>
                <c:pt idx="2">
                  <c:v>3.908271221334747E-2</c:v>
                </c:pt>
                <c:pt idx="3">
                  <c:v>3.4565432941597196E-2</c:v>
                </c:pt>
                <c:pt idx="4">
                  <c:v>0.32865101541674346</c:v>
                </c:pt>
                <c:pt idx="5">
                  <c:v>-8.1412008274095671E-2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D5-495B-84F9-645ADC88E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17404031"/>
        <c:axId val="917404991"/>
      </c:barChart>
      <c:catAx>
        <c:axId val="917404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b" anchorCtr="0"/>
          <a:lstStyle/>
          <a:p>
            <a:pPr>
              <a:defRPr sz="11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17404991"/>
        <c:crosses val="autoZero"/>
        <c:auto val="1"/>
        <c:lblAlgn val="ctr"/>
        <c:lblOffset val="100"/>
        <c:noMultiLvlLbl val="0"/>
      </c:catAx>
      <c:valAx>
        <c:axId val="917404991"/>
        <c:scaling>
          <c:orientation val="minMax"/>
          <c:max val="0.4"/>
          <c:min val="-0.30000000000000004"/>
        </c:scaling>
        <c:delete val="1"/>
        <c:axPos val="l"/>
        <c:numFmt formatCode="0.0%" sourceLinked="1"/>
        <c:majorTickMark val="none"/>
        <c:minorTickMark val="none"/>
        <c:tickLblPos val="nextTo"/>
        <c:crossAx val="917404031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740267992872794"/>
          <c:y val="0.12902056274729232"/>
          <c:w val="0.70493230351211555"/>
          <c:h val="8.81077194117858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4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VARIACIONES</a:t>
            </a:r>
          </a:p>
        </c:rich>
      </c:tx>
      <c:layout>
        <c:manualLayout>
          <c:xMode val="edge"/>
          <c:yMode val="edge"/>
          <c:x val="0.3986174804086417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3112530416253555E-2"/>
          <c:y val="0.1663921085972217"/>
          <c:w val="0.90090708978609524"/>
          <c:h val="0.780151187319005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'9 Comerciales VO Canal O'!$D$32</c:f>
              <c:strCache>
                <c:ptCount val="1"/>
                <c:pt idx="0">
                  <c:v>Año 2022</c:v>
                </c:pt>
              </c:strCache>
            </c:strRef>
          </c:tx>
          <c:spPr>
            <a:solidFill>
              <a:srgbClr val="0946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'9 Comerciales VO Canal O'!$C$7:$C$12</c:f>
              <c:strCache>
                <c:ptCount val="6"/>
                <c:pt idx="0">
                  <c:v>Alquiladores</c:v>
                </c:pt>
                <c:pt idx="1">
                  <c:v>Particulares</c:v>
                </c:pt>
                <c:pt idx="2">
                  <c:v>Profesionales</c:v>
                </c:pt>
                <c:pt idx="3">
                  <c:v>Renting</c:v>
                </c:pt>
                <c:pt idx="4">
                  <c:v>Importación</c:v>
                </c:pt>
                <c:pt idx="5">
                  <c:v>Total</c:v>
                </c:pt>
              </c:strCache>
            </c:strRef>
          </c:cat>
          <c:val>
            <c:numRef>
              <c:f>'9 Comerciales VO Canal O'!$D$33:$D$38</c:f>
              <c:numCache>
                <c:formatCode>0.0%</c:formatCode>
                <c:ptCount val="6"/>
                <c:pt idx="0">
                  <c:v>-0.18853221713842794</c:v>
                </c:pt>
                <c:pt idx="1">
                  <c:v>2.1953371063265781E-3</c:v>
                </c:pt>
                <c:pt idx="2">
                  <c:v>-0.15855822656683316</c:v>
                </c:pt>
                <c:pt idx="3">
                  <c:v>-0.25749618775216288</c:v>
                </c:pt>
                <c:pt idx="4">
                  <c:v>0.10563629863551816</c:v>
                </c:pt>
                <c:pt idx="5">
                  <c:v>-7.3113481463369934E-2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00-4788-8297-33E271CFC780}"/>
            </c:ext>
          </c:extLst>
        </c:ser>
        <c:ser>
          <c:idx val="1"/>
          <c:order val="1"/>
          <c:tx>
            <c:strRef>
              <c:f>'9 Comerciales VO Canal O'!$E$32</c:f>
              <c:strCache>
                <c:ptCount val="1"/>
                <c:pt idx="0">
                  <c:v>Año 2023</c:v>
                </c:pt>
              </c:strCache>
            </c:strRef>
          </c:tx>
          <c:spPr>
            <a:solidFill>
              <a:srgbClr val="2264F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3216230687901775E-2"/>
                  <c:y val="-4.0753421960114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00-4788-8297-33E271CFC780}"/>
                </c:ext>
              </c:extLst>
            </c:dLbl>
            <c:dLbl>
              <c:idx val="4"/>
              <c:layout>
                <c:manualLayout>
                  <c:x val="0"/>
                  <c:y val="-2.9638852334628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C00-4788-8297-33E271CFC7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'9 Comerciales VO Canal O'!$C$7:$C$12</c:f>
              <c:strCache>
                <c:ptCount val="6"/>
                <c:pt idx="0">
                  <c:v>Alquiladores</c:v>
                </c:pt>
                <c:pt idx="1">
                  <c:v>Particulares</c:v>
                </c:pt>
                <c:pt idx="2">
                  <c:v>Profesionales</c:v>
                </c:pt>
                <c:pt idx="3">
                  <c:v>Renting</c:v>
                </c:pt>
                <c:pt idx="4">
                  <c:v>Importación</c:v>
                </c:pt>
                <c:pt idx="5">
                  <c:v>Total</c:v>
                </c:pt>
              </c:strCache>
            </c:strRef>
          </c:cat>
          <c:val>
            <c:numRef>
              <c:f>'9 Comerciales VO Canal O'!$E$33:$E$38</c:f>
              <c:numCache>
                <c:formatCode>0.0%</c:formatCode>
                <c:ptCount val="6"/>
                <c:pt idx="0">
                  <c:v>0.28061605654847432</c:v>
                </c:pt>
                <c:pt idx="1">
                  <c:v>-1.5026488256194348E-2</c:v>
                </c:pt>
                <c:pt idx="2">
                  <c:v>4.0731849737234871E-2</c:v>
                </c:pt>
                <c:pt idx="3">
                  <c:v>0.52825047801147229</c:v>
                </c:pt>
                <c:pt idx="4">
                  <c:v>0.14416734719517565</c:v>
                </c:pt>
                <c:pt idx="5">
                  <c:v>6.1938615350119353E-2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00-4788-8297-33E271CFC780}"/>
            </c:ext>
          </c:extLst>
        </c:ser>
        <c:ser>
          <c:idx val="2"/>
          <c:order val="2"/>
          <c:tx>
            <c:strRef>
              <c:f>'9 Comerciales VO Canal O'!$F$32</c:f>
              <c:strCache>
                <c:ptCount val="1"/>
                <c:pt idx="0">
                  <c:v>Año 2024</c:v>
                </c:pt>
              </c:strCache>
            </c:strRef>
          </c:tx>
          <c:spPr>
            <a:solidFill>
              <a:srgbClr val="6794F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884531409383081E-2"/>
                  <c:y val="1.1114569625485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00-4788-8297-33E271CFC780}"/>
                </c:ext>
              </c:extLst>
            </c:dLbl>
            <c:dLbl>
              <c:idx val="4"/>
              <c:layout>
                <c:manualLayout>
                  <c:x val="2.5326797114074463E-2"/>
                  <c:y val="3.70485654182855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C00-4788-8297-33E271CFC7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'9 Comerciales VO Canal O'!$C$7:$C$12</c:f>
              <c:strCache>
                <c:ptCount val="6"/>
                <c:pt idx="0">
                  <c:v>Alquiladores</c:v>
                </c:pt>
                <c:pt idx="1">
                  <c:v>Particulares</c:v>
                </c:pt>
                <c:pt idx="2">
                  <c:v>Profesionales</c:v>
                </c:pt>
                <c:pt idx="3">
                  <c:v>Renting</c:v>
                </c:pt>
                <c:pt idx="4">
                  <c:v>Importación</c:v>
                </c:pt>
                <c:pt idx="5">
                  <c:v>Total</c:v>
                </c:pt>
              </c:strCache>
            </c:strRef>
          </c:cat>
          <c:val>
            <c:numRef>
              <c:f>'9 Comerciales VO Canal O'!$F$33:$F$38</c:f>
              <c:numCache>
                <c:formatCode>0.0%</c:formatCode>
                <c:ptCount val="6"/>
                <c:pt idx="0">
                  <c:v>0.22082670911910873</c:v>
                </c:pt>
                <c:pt idx="1">
                  <c:v>4.5994245450404758E-3</c:v>
                </c:pt>
                <c:pt idx="2">
                  <c:v>0.12516877374958635</c:v>
                </c:pt>
                <c:pt idx="3">
                  <c:v>0.25303399185828912</c:v>
                </c:pt>
                <c:pt idx="4">
                  <c:v>0.22363906622743923</c:v>
                </c:pt>
                <c:pt idx="5">
                  <c:v>8.6638481834624637E-2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00-4788-8297-33E271CFC780}"/>
            </c:ext>
          </c:extLst>
        </c:ser>
        <c:ser>
          <c:idx val="3"/>
          <c:order val="3"/>
          <c:tx>
            <c:strRef>
              <c:f>'9 Comerciales VO Canal O'!$G$32</c:f>
              <c:strCache>
                <c:ptCount val="1"/>
                <c:pt idx="0">
                  <c:v>Año 2025</c:v>
                </c:pt>
              </c:strCache>
            </c:strRef>
          </c:tx>
          <c:spPr>
            <a:solidFill>
              <a:srgbClr val="AAC3FC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1105664261728851E-3"/>
                  <c:y val="-3.704856541828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C00-4788-8297-33E271CFC7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'9 Comerciales VO Canal O'!$C$7:$C$12</c:f>
              <c:strCache>
                <c:ptCount val="6"/>
                <c:pt idx="0">
                  <c:v>Alquiladores</c:v>
                </c:pt>
                <c:pt idx="1">
                  <c:v>Particulares</c:v>
                </c:pt>
                <c:pt idx="2">
                  <c:v>Profesionales</c:v>
                </c:pt>
                <c:pt idx="3">
                  <c:v>Renting</c:v>
                </c:pt>
                <c:pt idx="4">
                  <c:v>Importación</c:v>
                </c:pt>
                <c:pt idx="5">
                  <c:v>Total</c:v>
                </c:pt>
              </c:strCache>
            </c:strRef>
          </c:cat>
          <c:val>
            <c:numRef>
              <c:f>'9 Comerciales VO Canal O'!$G$33:$G$38</c:f>
              <c:numCache>
                <c:formatCode>0.0%</c:formatCode>
                <c:ptCount val="6"/>
                <c:pt idx="0">
                  <c:v>5.9901013954184901E-2</c:v>
                </c:pt>
                <c:pt idx="1">
                  <c:v>-6.6289464010014232E-3</c:v>
                </c:pt>
                <c:pt idx="2">
                  <c:v>5.0244299203428655E-2</c:v>
                </c:pt>
                <c:pt idx="3">
                  <c:v>6.6446917474208833E-2</c:v>
                </c:pt>
                <c:pt idx="4">
                  <c:v>8.3657036107699367E-2</c:v>
                </c:pt>
                <c:pt idx="5">
                  <c:v>2.7324265855916074E-2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00-4788-8297-33E271CFC7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17404031"/>
        <c:axId val="917404991"/>
      </c:barChart>
      <c:catAx>
        <c:axId val="917404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b" anchorCtr="0"/>
          <a:lstStyle/>
          <a:p>
            <a:pPr>
              <a:defRPr sz="8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17404991"/>
        <c:crosses val="autoZero"/>
        <c:auto val="1"/>
        <c:lblAlgn val="ctr"/>
        <c:lblOffset val="100"/>
        <c:noMultiLvlLbl val="0"/>
      </c:catAx>
      <c:valAx>
        <c:axId val="917404991"/>
        <c:scaling>
          <c:orientation val="minMax"/>
          <c:min val="-0.30000000000000004"/>
        </c:scaling>
        <c:delete val="1"/>
        <c:axPos val="l"/>
        <c:numFmt formatCode="0.0%" sourceLinked="1"/>
        <c:majorTickMark val="none"/>
        <c:minorTickMark val="none"/>
        <c:tickLblPos val="nextTo"/>
        <c:crossAx val="917404031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643437916608362"/>
          <c:y val="8.5660367340901933E-2"/>
          <c:w val="0.62336925506311591"/>
          <c:h val="8.93314377369495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solidFill>
                  <a:sysClr val="windowText" lastClr="000000"/>
                </a:solidFill>
              </a:rPr>
              <a:t>Cuotas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20" normalizeH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2.3160409460123727E-2"/>
          <c:y val="0.14778809620202452"/>
          <c:w val="0.95367918107975258"/>
          <c:h val="0.7612959106122481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'10 Tur+4x4 VO Edad'!$K$7</c:f>
              <c:strCache>
                <c:ptCount val="1"/>
                <c:pt idx="0">
                  <c:v>0-5 años</c:v>
                </c:pt>
              </c:strCache>
            </c:strRef>
          </c:tx>
          <c:spPr>
            <a:solidFill>
              <a:srgbClr val="0946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'10 Tur+4x4 VO Edad'!$L$6:$O$6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'10 Tur+4x4 VO Edad'!$L$7:$O$7</c:f>
              <c:numCache>
                <c:formatCode>0.0%</c:formatCode>
                <c:ptCount val="4"/>
                <c:pt idx="0">
                  <c:v>0.25084746121189466</c:v>
                </c:pt>
                <c:pt idx="1">
                  <c:v>0.25654360477802907</c:v>
                </c:pt>
                <c:pt idx="2">
                  <c:v>0.259196661449481</c:v>
                </c:pt>
                <c:pt idx="3">
                  <c:v>0.27879091415927931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ED-4FB1-8F98-B7C1CAA4CCA4}"/>
            </c:ext>
          </c:extLst>
        </c:ser>
        <c:ser>
          <c:idx val="1"/>
          <c:order val="1"/>
          <c:tx>
            <c:strRef>
              <c:f>'10 Tur+4x4 VO Edad'!$K$8</c:f>
              <c:strCache>
                <c:ptCount val="1"/>
                <c:pt idx="0">
                  <c:v>6-10 años</c:v>
                </c:pt>
              </c:strCache>
            </c:strRef>
          </c:tx>
          <c:spPr>
            <a:solidFill>
              <a:srgbClr val="2264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'10 Tur+4x4 VO Edad'!$L$6:$O$6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'10 Tur+4x4 VO Edad'!$L$8:$O$8</c:f>
              <c:numCache>
                <c:formatCode>0.0%</c:formatCode>
                <c:ptCount val="4"/>
                <c:pt idx="0">
                  <c:v>0.14162318101856086</c:v>
                </c:pt>
                <c:pt idx="1">
                  <c:v>0.159611124089615</c:v>
                </c:pt>
                <c:pt idx="2">
                  <c:v>0.17384089903611169</c:v>
                </c:pt>
                <c:pt idx="3">
                  <c:v>0.14822045235421244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ED-4FB1-8F98-B7C1CAA4CCA4}"/>
            </c:ext>
          </c:extLst>
        </c:ser>
        <c:ser>
          <c:idx val="2"/>
          <c:order val="2"/>
          <c:tx>
            <c:strRef>
              <c:f>'10 Tur+4x4 VO Edad'!$K$9</c:f>
              <c:strCache>
                <c:ptCount val="1"/>
                <c:pt idx="0">
                  <c:v>+10 años</c:v>
                </c:pt>
              </c:strCache>
            </c:strRef>
          </c:tx>
          <c:spPr>
            <a:solidFill>
              <a:srgbClr val="6794F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'10 Tur+4x4 VO Edad'!$L$6:$O$6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'10 Tur+4x4 VO Edad'!$L$9:$O$9</c:f>
              <c:numCache>
                <c:formatCode>0.0%</c:formatCode>
                <c:ptCount val="4"/>
                <c:pt idx="0">
                  <c:v>0.60752935776954453</c:v>
                </c:pt>
                <c:pt idx="1">
                  <c:v>0.58384527113235596</c:v>
                </c:pt>
                <c:pt idx="2">
                  <c:v>0.56696243951440717</c:v>
                </c:pt>
                <c:pt idx="3">
                  <c:v>0.5729886334865083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ED-4FB1-8F98-B7C1CAA4CCA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809776495"/>
        <c:axId val="1809783215"/>
      </c:barChart>
      <c:catAx>
        <c:axId val="1809776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09783215"/>
        <c:crosses val="autoZero"/>
        <c:auto val="1"/>
        <c:lblAlgn val="ctr"/>
        <c:lblOffset val="100"/>
        <c:noMultiLvlLbl val="0"/>
      </c:catAx>
      <c:valAx>
        <c:axId val="1809783215"/>
        <c:scaling>
          <c:orientation val="minMax"/>
          <c:max val="1"/>
        </c:scaling>
        <c:delete val="1"/>
        <c:axPos val="l"/>
        <c:numFmt formatCode="0.0%" sourceLinked="1"/>
        <c:majorTickMark val="none"/>
        <c:minorTickMark val="none"/>
        <c:tickLblPos val="nextTo"/>
        <c:crossAx val="1809776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471767759284265"/>
          <c:y val="8.2754051063087961E-2"/>
          <c:w val="0.4705646448143147"/>
          <c:h val="6.50340451389365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4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VARIACIONES</a:t>
            </a:r>
          </a:p>
        </c:rich>
      </c:tx>
      <c:layout>
        <c:manualLayout>
          <c:xMode val="edge"/>
          <c:yMode val="edge"/>
          <c:x val="0.3986174804086417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0941275516322123E-2"/>
          <c:y val="0.18457149848460841"/>
          <c:w val="0.97905872448367792"/>
          <c:h val="0.794922473204542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'10 Tur+4x4 VO Edad'!$D$30</c:f>
              <c:strCache>
                <c:ptCount val="1"/>
                <c:pt idx="0">
                  <c:v>Año 2022</c:v>
                </c:pt>
              </c:strCache>
            </c:strRef>
          </c:tx>
          <c:spPr>
            <a:solidFill>
              <a:srgbClr val="0946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'10 Tur+4x4 VO Edad'!$C$7:$C$10</c:f>
              <c:strCache>
                <c:ptCount val="4"/>
                <c:pt idx="0">
                  <c:v>0-5 años</c:v>
                </c:pt>
                <c:pt idx="1">
                  <c:v>6-10 años</c:v>
                </c:pt>
                <c:pt idx="2">
                  <c:v>+10 años</c:v>
                </c:pt>
                <c:pt idx="3">
                  <c:v>Total</c:v>
                </c:pt>
              </c:strCache>
            </c:strRef>
          </c:cat>
          <c:val>
            <c:numRef>
              <c:f>'10 Tur+4x4 VO Edad'!$D$31:$D$34</c:f>
              <c:numCache>
                <c:formatCode>0.0%</c:formatCode>
                <c:ptCount val="4"/>
                <c:pt idx="0">
                  <c:v>-0.12667977350210224</c:v>
                </c:pt>
                <c:pt idx="1">
                  <c:v>4.0530670914106004E-2</c:v>
                </c:pt>
                <c:pt idx="2">
                  <c:v>-4.0160994839844699E-2</c:v>
                </c:pt>
                <c:pt idx="3">
                  <c:v>-5.3290417205829721E-2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CA-4954-9F86-46D0C245158B}"/>
            </c:ext>
          </c:extLst>
        </c:ser>
        <c:ser>
          <c:idx val="1"/>
          <c:order val="1"/>
          <c:tx>
            <c:strRef>
              <c:f>'10 Tur+4x4 VO Edad'!$E$30</c:f>
              <c:strCache>
                <c:ptCount val="1"/>
                <c:pt idx="0">
                  <c:v>Año 2023</c:v>
                </c:pt>
              </c:strCache>
            </c:strRef>
          </c:tx>
          <c:spPr>
            <a:solidFill>
              <a:srgbClr val="2264F6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6897648316363971E-2"/>
                  <c:y val="-4.1713299891528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CA-4954-9F86-46D0C24515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'10 Tur+4x4 VO Edad'!$C$7:$C$10</c:f>
              <c:strCache>
                <c:ptCount val="4"/>
                <c:pt idx="0">
                  <c:v>0-5 años</c:v>
                </c:pt>
                <c:pt idx="1">
                  <c:v>6-10 años</c:v>
                </c:pt>
                <c:pt idx="2">
                  <c:v>+10 años</c:v>
                </c:pt>
                <c:pt idx="3">
                  <c:v>Total</c:v>
                </c:pt>
              </c:strCache>
            </c:strRef>
          </c:cat>
          <c:val>
            <c:numRef>
              <c:f>'10 Tur+4x4 VO Edad'!$E$31:$E$34</c:f>
              <c:numCache>
                <c:formatCode>0.0%</c:formatCode>
                <c:ptCount val="4"/>
                <c:pt idx="0">
                  <c:v>5.3221672301712486E-2</c:v>
                </c:pt>
                <c:pt idx="1">
                  <c:v>0.1606388817329556</c:v>
                </c:pt>
                <c:pt idx="2">
                  <c:v>-1.031086648877011E-2</c:v>
                </c:pt>
                <c:pt idx="3">
                  <c:v>2.9836556708651596E-2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CA-4954-9F86-46D0C245158B}"/>
            </c:ext>
          </c:extLst>
        </c:ser>
        <c:ser>
          <c:idx val="2"/>
          <c:order val="2"/>
          <c:tx>
            <c:strRef>
              <c:f>'10 Tur+4x4 VO Edad'!$F$30</c:f>
              <c:strCache>
                <c:ptCount val="1"/>
                <c:pt idx="0">
                  <c:v>Año 2024</c:v>
                </c:pt>
              </c:strCache>
            </c:strRef>
          </c:tx>
          <c:spPr>
            <a:solidFill>
              <a:srgbClr val="6794F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'10 Tur+4x4 VO Edad'!$C$7:$C$10</c:f>
              <c:strCache>
                <c:ptCount val="4"/>
                <c:pt idx="0">
                  <c:v>0-5 años</c:v>
                </c:pt>
                <c:pt idx="1">
                  <c:v>6-10 años</c:v>
                </c:pt>
                <c:pt idx="2">
                  <c:v>+10 años</c:v>
                </c:pt>
                <c:pt idx="3">
                  <c:v>Total</c:v>
                </c:pt>
              </c:strCache>
            </c:strRef>
          </c:cat>
          <c:val>
            <c:numRef>
              <c:f>'10 Tur+4x4 VO Edad'!$F$31:$F$34</c:f>
              <c:numCache>
                <c:formatCode>0.0%</c:formatCode>
                <c:ptCount val="4"/>
                <c:pt idx="0">
                  <c:v>8.8818369332452685E-2</c:v>
                </c:pt>
                <c:pt idx="1">
                  <c:v>0.17375115277016939</c:v>
                </c:pt>
                <c:pt idx="2">
                  <c:v>4.6510885594714058E-2</c:v>
                </c:pt>
                <c:pt idx="3">
                  <c:v>7.7673562055218692E-2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CA-4954-9F86-46D0C245158B}"/>
            </c:ext>
          </c:extLst>
        </c:ser>
        <c:ser>
          <c:idx val="3"/>
          <c:order val="3"/>
          <c:tx>
            <c:strRef>
              <c:f>'10 Tur+4x4 VO Edad'!$G$30</c:f>
              <c:strCache>
                <c:ptCount val="1"/>
                <c:pt idx="0">
                  <c:v>Año 2025</c:v>
                </c:pt>
              </c:strCache>
            </c:strRef>
          </c:tx>
          <c:spPr>
            <a:solidFill>
              <a:srgbClr val="AAC3F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9570884553636774E-2"/>
                  <c:y val="-1.6534357092119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CA-4954-9F86-46D0C24515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'10 Tur+4x4 VO Edad'!$C$7:$C$10</c:f>
              <c:strCache>
                <c:ptCount val="4"/>
                <c:pt idx="0">
                  <c:v>0-5 años</c:v>
                </c:pt>
                <c:pt idx="1">
                  <c:v>6-10 años</c:v>
                </c:pt>
                <c:pt idx="2">
                  <c:v>+10 años</c:v>
                </c:pt>
                <c:pt idx="3">
                  <c:v>Total</c:v>
                </c:pt>
              </c:strCache>
            </c:strRef>
          </c:cat>
          <c:val>
            <c:numRef>
              <c:f>'10 Tur+4x4 VO Edad'!$G$31:$G$34</c:f>
              <c:numCache>
                <c:formatCode>0.0%</c:formatCode>
                <c:ptCount val="4"/>
                <c:pt idx="0">
                  <c:v>8.8100645385213561E-2</c:v>
                </c:pt>
                <c:pt idx="1">
                  <c:v>-0.13746638342922668</c:v>
                </c:pt>
                <c:pt idx="2">
                  <c:v>2.23781840284758E-2</c:v>
                </c:pt>
                <c:pt idx="3">
                  <c:v>1.1625703281499256E-2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CA-4954-9F86-46D0C24515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17404031"/>
        <c:axId val="917404991"/>
      </c:barChart>
      <c:catAx>
        <c:axId val="917404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b" anchorCtr="0"/>
          <a:lstStyle/>
          <a:p>
            <a:pPr>
              <a:defRPr sz="11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17404991"/>
        <c:crosses val="autoZero"/>
        <c:auto val="1"/>
        <c:lblAlgn val="ctr"/>
        <c:lblOffset val="100"/>
        <c:noMultiLvlLbl val="0"/>
      </c:catAx>
      <c:valAx>
        <c:axId val="917404991"/>
        <c:scaling>
          <c:orientation val="minMax"/>
          <c:min val="-0.15000000000000002"/>
        </c:scaling>
        <c:delete val="1"/>
        <c:axPos val="l"/>
        <c:numFmt formatCode="0.0%" sourceLinked="1"/>
        <c:majorTickMark val="none"/>
        <c:minorTickMark val="none"/>
        <c:tickLblPos val="nextTo"/>
        <c:crossAx val="917404031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52391823866631"/>
          <c:y val="9.8443935162642132E-2"/>
          <c:w val="0.55390927460390882"/>
          <c:h val="8.93314377369495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solidFill>
                  <a:sysClr val="windowText" lastClr="000000"/>
                </a:solidFill>
              </a:rPr>
              <a:t>Cuotas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20" normalizeH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2.4034396197300887E-2"/>
          <c:y val="0.16059902443575172"/>
          <c:w val="0.95193120760539818"/>
          <c:h val="0.751875016981127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'11 Comerciales VO Edad'!$K$7</c:f>
              <c:strCache>
                <c:ptCount val="1"/>
                <c:pt idx="0">
                  <c:v>0-5 años</c:v>
                </c:pt>
              </c:strCache>
            </c:strRef>
          </c:tx>
          <c:spPr>
            <a:solidFill>
              <a:srgbClr val="0946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'11 Comerciales VO Edad'!$L$6:$O$6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'11 Comerciales VO Edad'!$L$7:$O$7</c:f>
              <c:numCache>
                <c:formatCode>0.0%</c:formatCode>
                <c:ptCount val="4"/>
                <c:pt idx="0">
                  <c:v>0.20375377553846763</c:v>
                </c:pt>
                <c:pt idx="1">
                  <c:v>0.21134164669059655</c:v>
                </c:pt>
                <c:pt idx="2">
                  <c:v>0.20304999367187837</c:v>
                </c:pt>
                <c:pt idx="3">
                  <c:v>0.21730401878559613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91-44A4-B4BE-BF9A45B0850B}"/>
            </c:ext>
          </c:extLst>
        </c:ser>
        <c:ser>
          <c:idx val="1"/>
          <c:order val="1"/>
          <c:tx>
            <c:strRef>
              <c:f>'11 Comerciales VO Edad'!$K$8</c:f>
              <c:strCache>
                <c:ptCount val="1"/>
                <c:pt idx="0">
                  <c:v>6-10 años</c:v>
                </c:pt>
              </c:strCache>
            </c:strRef>
          </c:tx>
          <c:spPr>
            <a:solidFill>
              <a:srgbClr val="2264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'11 Comerciales VO Edad'!$L$6:$O$6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'11 Comerciales VO Edad'!$L$8:$O$8</c:f>
              <c:numCache>
                <c:formatCode>0.0%</c:formatCode>
                <c:ptCount val="4"/>
                <c:pt idx="0">
                  <c:v>0.17652043736892781</c:v>
                </c:pt>
                <c:pt idx="1">
                  <c:v>0.21932172444201559</c:v>
                </c:pt>
                <c:pt idx="2">
                  <c:v>0.26637990120553329</c:v>
                </c:pt>
                <c:pt idx="3">
                  <c:v>0.28416532963129665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91-44A4-B4BE-BF9A45B0850B}"/>
            </c:ext>
          </c:extLst>
        </c:ser>
        <c:ser>
          <c:idx val="2"/>
          <c:order val="2"/>
          <c:tx>
            <c:strRef>
              <c:f>'11 Comerciales VO Edad'!$K$9</c:f>
              <c:strCache>
                <c:ptCount val="1"/>
                <c:pt idx="0">
                  <c:v>+10 años</c:v>
                </c:pt>
              </c:strCache>
            </c:strRef>
          </c:tx>
          <c:spPr>
            <a:solidFill>
              <a:srgbClr val="6794F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'11 Comerciales VO Edad'!$L$6:$O$6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'11 Comerciales VO Edad'!$L$9:$O$9</c:f>
              <c:numCache>
                <c:formatCode>0.0%</c:formatCode>
                <c:ptCount val="4"/>
                <c:pt idx="0">
                  <c:v>0.61972578709260451</c:v>
                </c:pt>
                <c:pt idx="1">
                  <c:v>0.56933662886738789</c:v>
                </c:pt>
                <c:pt idx="2">
                  <c:v>0.5305701051225884</c:v>
                </c:pt>
                <c:pt idx="3">
                  <c:v>0.49853065158310722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91-44A4-B4BE-BF9A45B0850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809776495"/>
        <c:axId val="1809783215"/>
      </c:barChart>
      <c:catAx>
        <c:axId val="1809776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09783215"/>
        <c:crosses val="autoZero"/>
        <c:auto val="1"/>
        <c:lblAlgn val="ctr"/>
        <c:lblOffset val="100"/>
        <c:noMultiLvlLbl val="0"/>
      </c:catAx>
      <c:valAx>
        <c:axId val="1809783215"/>
        <c:scaling>
          <c:orientation val="minMax"/>
          <c:max val="1"/>
        </c:scaling>
        <c:delete val="1"/>
        <c:axPos val="l"/>
        <c:numFmt formatCode="0.0%" sourceLinked="1"/>
        <c:majorTickMark val="none"/>
        <c:minorTickMark val="none"/>
        <c:tickLblPos val="nextTo"/>
        <c:crossAx val="1809776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5365406263016121"/>
          <c:y val="7.6614757915850082E-2"/>
          <c:w val="0.4883219845219865"/>
          <c:h val="6.2609084957089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4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VARIACIONES</a:t>
            </a:r>
          </a:p>
        </c:rich>
      </c:tx>
      <c:layout>
        <c:manualLayout>
          <c:xMode val="edge"/>
          <c:yMode val="edge"/>
          <c:x val="0.38812952135566353"/>
          <c:y val="3.664317720390437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148250916658408E-2"/>
          <c:y val="0.17377834436315406"/>
          <c:w val="0.95963928252898623"/>
          <c:h val="0.809449707960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'11 Comerciales VO Edad'!$D$30</c:f>
              <c:strCache>
                <c:ptCount val="1"/>
                <c:pt idx="0">
                  <c:v>Año 2022</c:v>
                </c:pt>
              </c:strCache>
            </c:strRef>
          </c:tx>
          <c:spPr>
            <a:solidFill>
              <a:srgbClr val="0946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'11 Comerciales VO Edad'!$C$7:$C$10</c:f>
              <c:strCache>
                <c:ptCount val="4"/>
                <c:pt idx="0">
                  <c:v>0-5 años</c:v>
                </c:pt>
                <c:pt idx="1">
                  <c:v>6-10 años</c:v>
                </c:pt>
                <c:pt idx="2">
                  <c:v>+10 años</c:v>
                </c:pt>
                <c:pt idx="3">
                  <c:v>Total</c:v>
                </c:pt>
              </c:strCache>
            </c:strRef>
          </c:cat>
          <c:val>
            <c:numRef>
              <c:f>'11 Comerciales VO Edad'!$D$31:$D$34</c:f>
              <c:numCache>
                <c:formatCode>0.0%</c:formatCode>
                <c:ptCount val="4"/>
                <c:pt idx="0">
                  <c:v>-0.1558585265228617</c:v>
                </c:pt>
                <c:pt idx="1">
                  <c:v>-0.24209647048829863</c:v>
                </c:pt>
                <c:pt idx="2">
                  <c:v>2.5016907000589006E-2</c:v>
                </c:pt>
                <c:pt idx="3">
                  <c:v>-7.3113481463369934E-2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EB-4AA4-9ACC-9D149DF67DEF}"/>
            </c:ext>
          </c:extLst>
        </c:ser>
        <c:ser>
          <c:idx val="1"/>
          <c:order val="1"/>
          <c:tx>
            <c:strRef>
              <c:f>'11 Comerciales VO Edad'!$E$30</c:f>
              <c:strCache>
                <c:ptCount val="1"/>
                <c:pt idx="0">
                  <c:v>Año 2023</c:v>
                </c:pt>
              </c:strCache>
            </c:strRef>
          </c:tx>
          <c:spPr>
            <a:solidFill>
              <a:srgbClr val="2264F6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2.7268523106398442E-2"/>
                  <c:y val="-5.8018363906181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6EB-4AA4-9ACC-9D149DF67D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'11 Comerciales VO Edad'!$C$7:$C$10</c:f>
              <c:strCache>
                <c:ptCount val="4"/>
                <c:pt idx="0">
                  <c:v>0-5 años</c:v>
                </c:pt>
                <c:pt idx="1">
                  <c:v>6-10 años</c:v>
                </c:pt>
                <c:pt idx="2">
                  <c:v>+10 años</c:v>
                </c:pt>
                <c:pt idx="3">
                  <c:v>Total</c:v>
                </c:pt>
              </c:strCache>
            </c:strRef>
          </c:cat>
          <c:val>
            <c:numRef>
              <c:f>'11 Comerciales VO Edad'!$E$31:$E$34</c:f>
              <c:numCache>
                <c:formatCode>0.0%</c:formatCode>
                <c:ptCount val="4"/>
                <c:pt idx="0">
                  <c:v>0.10148562920766446</c:v>
                </c:pt>
                <c:pt idx="1">
                  <c:v>0.31942913716772825</c:v>
                </c:pt>
                <c:pt idx="2">
                  <c:v>-2.4406335963563452E-2</c:v>
                </c:pt>
                <c:pt idx="3">
                  <c:v>6.1938615350119353E-2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EB-4AA4-9ACC-9D149DF67DEF}"/>
            </c:ext>
          </c:extLst>
        </c:ser>
        <c:ser>
          <c:idx val="2"/>
          <c:order val="2"/>
          <c:tx>
            <c:strRef>
              <c:f>'11 Comerciales VO Edad'!$F$30</c:f>
              <c:strCache>
                <c:ptCount val="1"/>
                <c:pt idx="0">
                  <c:v>Año 2024</c:v>
                </c:pt>
              </c:strCache>
            </c:strRef>
          </c:tx>
          <c:spPr>
            <a:solidFill>
              <a:srgbClr val="6794F9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7268523106398442E-2"/>
                  <c:y val="-1.2214392401301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EB-4AA4-9ACC-9D149DF67D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'11 Comerciales VO Edad'!$C$7:$C$10</c:f>
              <c:strCache>
                <c:ptCount val="4"/>
                <c:pt idx="0">
                  <c:v>0-5 años</c:v>
                </c:pt>
                <c:pt idx="1">
                  <c:v>6-10 años</c:v>
                </c:pt>
                <c:pt idx="2">
                  <c:v>+10 años</c:v>
                </c:pt>
                <c:pt idx="3">
                  <c:v>Total</c:v>
                </c:pt>
              </c:strCache>
            </c:strRef>
          </c:cat>
          <c:val>
            <c:numRef>
              <c:f>'11 Comerciales VO Edad'!$F$31:$F$34</c:f>
              <c:numCache>
                <c:formatCode>0.0%</c:formatCode>
                <c:ptCount val="4"/>
                <c:pt idx="0">
                  <c:v>4.4005951099449048E-2</c:v>
                </c:pt>
                <c:pt idx="1">
                  <c:v>0.31979014925977012</c:v>
                </c:pt>
                <c:pt idx="2">
                  <c:v>1.2648518125707886E-2</c:v>
                </c:pt>
                <c:pt idx="3">
                  <c:v>8.6638481834624415E-2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EB-4AA4-9ACC-9D149DF67DEF}"/>
            </c:ext>
          </c:extLst>
        </c:ser>
        <c:ser>
          <c:idx val="3"/>
          <c:order val="3"/>
          <c:tx>
            <c:strRef>
              <c:f>'11 Comerciales VO Edad'!$G$30</c:f>
              <c:strCache>
                <c:ptCount val="1"/>
                <c:pt idx="0">
                  <c:v>Año 2025</c:v>
                </c:pt>
              </c:strCache>
            </c:strRef>
          </c:tx>
          <c:spPr>
            <a:solidFill>
              <a:srgbClr val="AAC3FC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2.0975787004921878E-3"/>
                  <c:y val="-2.4428784802602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6EB-4AA4-9ACC-9D149DF67D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'11 Comerciales VO Edad'!$C$7:$C$10</c:f>
              <c:strCache>
                <c:ptCount val="4"/>
                <c:pt idx="0">
                  <c:v>0-5 años</c:v>
                </c:pt>
                <c:pt idx="1">
                  <c:v>6-10 años</c:v>
                </c:pt>
                <c:pt idx="2">
                  <c:v>+10 años</c:v>
                </c:pt>
                <c:pt idx="3">
                  <c:v>Total</c:v>
                </c:pt>
              </c:strCache>
            </c:strRef>
          </c:cat>
          <c:val>
            <c:numRef>
              <c:f>'11 Comerciales VO Edad'!$G$31:$G$34</c:f>
              <c:numCache>
                <c:formatCode>0.0%</c:formatCode>
                <c:ptCount val="4"/>
                <c:pt idx="0">
                  <c:v>9.9442002087443804E-2</c:v>
                </c:pt>
                <c:pt idx="1">
                  <c:v>9.5915785402777454E-2</c:v>
                </c:pt>
                <c:pt idx="2">
                  <c:v>-3.4712603104627981E-2</c:v>
                </c:pt>
                <c:pt idx="3">
                  <c:v>2.7324265855916074E-2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EB-4AA4-9ACC-9D149DF67D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17404031"/>
        <c:axId val="917404991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'11 Comerciales VO Edad'!$H$30</c15:sqref>
                        </c15:formulaRef>
                      </c:ext>
                    </c:extLst>
                    <c:strCache>
                      <c:ptCount val="1"/>
                      <c:pt idx="0">
                        <c:v>Año 2026</c:v>
                      </c:pt>
                    </c:strCache>
                  </c:strRef>
                </c:tx>
                <c:spPr>
                  <a:solidFill>
                    <a:srgbClr val="E0E9F8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'11 Comerciales VO Edad'!$C$7:$C$10</c15:sqref>
                        </c15:formulaRef>
                      </c:ext>
                    </c:extLst>
                    <c:strCache>
                      <c:ptCount val="4"/>
                      <c:pt idx="0">
                        <c:v>0-5 años</c:v>
                      </c:pt>
                      <c:pt idx="1">
                        <c:v>6-10 años</c:v>
                      </c:pt>
                      <c:pt idx="2">
                        <c:v>+10 años</c:v>
                      </c:pt>
                      <c:pt idx="3">
                        <c:v>Total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'11 Comerciales VO Edad'!$H$31:$H$34</c15:sqref>
                        </c15:formulaRef>
                      </c:ext>
                    </c:extLst>
                    <c:numCache>
                      <c:formatCode>0.0%</c:formatCode>
                      <c:ptCount val="4"/>
                      <c:pt idx="0">
                        <c:v>-1</c:v>
                      </c:pt>
                      <c:pt idx="1">
                        <c:v>-1</c:v>
                      </c:pt>
                      <c:pt idx="2">
                        <c:v>-1</c:v>
                      </c:pt>
                      <c:pt idx="3">
                        <c:v>-1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F6EB-4AA4-9ACC-9D149DF67DEF}"/>
                  </c:ext>
                </c:extLst>
              </c15:ser>
            </c15:filteredBarSeries>
          </c:ext>
        </c:extLst>
      </c:barChart>
      <c:catAx>
        <c:axId val="917404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b" anchorCtr="0"/>
          <a:lstStyle/>
          <a:p>
            <a:pPr>
              <a:defRPr sz="11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17404991"/>
        <c:crosses val="autoZero"/>
        <c:auto val="1"/>
        <c:lblAlgn val="ctr"/>
        <c:lblOffset val="100"/>
        <c:noMultiLvlLbl val="0"/>
      </c:catAx>
      <c:valAx>
        <c:axId val="917404991"/>
        <c:scaling>
          <c:orientation val="minMax"/>
          <c:min val="-0.30000000000000004"/>
        </c:scaling>
        <c:delete val="1"/>
        <c:axPos val="l"/>
        <c:numFmt formatCode="0.0%" sourceLinked="1"/>
        <c:majorTickMark val="none"/>
        <c:minorTickMark val="none"/>
        <c:tickLblPos val="nextTo"/>
        <c:crossAx val="917404031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1274270802365144"/>
          <c:y val="8.1370454827426025E-2"/>
          <c:w val="0.54145008882966095"/>
          <c:h val="8.93314377369495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4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VARIACIONES</a:t>
            </a:r>
          </a:p>
        </c:rich>
      </c:tx>
      <c:layout>
        <c:manualLayout>
          <c:xMode val="edge"/>
          <c:yMode val="edge"/>
          <c:x val="0.3986174804086417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217061622647013"/>
          <c:y val="4.5527121609798778E-2"/>
          <c:w val="0.76955753482705758"/>
          <c:h val="0.90399547754896437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2"/>
              <c:layout>
                <c:manualLayout>
                  <c:x val="0.11658940302702103"/>
                  <c:y val="1.786825308580854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D2-49A5-8354-A87AF44614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SIMMIX!$A$3:$A$14</c:f>
              <c:strCache>
                <c:ptCount val="12"/>
                <c:pt idx="0">
                  <c:v>0 años</c:v>
                </c:pt>
                <c:pt idx="1">
                  <c:v>1 años</c:v>
                </c:pt>
                <c:pt idx="2">
                  <c:v>2 años</c:v>
                </c:pt>
                <c:pt idx="3">
                  <c:v>3 años</c:v>
                </c:pt>
                <c:pt idx="4">
                  <c:v>4 años</c:v>
                </c:pt>
                <c:pt idx="5">
                  <c:v>5 años</c:v>
                </c:pt>
                <c:pt idx="6">
                  <c:v>6 años</c:v>
                </c:pt>
                <c:pt idx="7">
                  <c:v>7 años</c:v>
                </c:pt>
                <c:pt idx="8">
                  <c:v>8 años</c:v>
                </c:pt>
                <c:pt idx="9">
                  <c:v>9 años</c:v>
                </c:pt>
                <c:pt idx="10">
                  <c:v>10 años</c:v>
                </c:pt>
                <c:pt idx="11">
                  <c:v>Total</c:v>
                </c:pt>
              </c:strCache>
            </c:strRef>
          </c:cat>
          <c:val>
            <c:numRef>
              <c:f>SIMMIX!$H$3:$H$14</c:f>
              <c:numCache>
                <c:formatCode>0.0%</c:formatCode>
                <c:ptCount val="12"/>
                <c:pt idx="0">
                  <c:v>0.41300177867680388</c:v>
                </c:pt>
                <c:pt idx="1">
                  <c:v>0.53066897275928104</c:v>
                </c:pt>
                <c:pt idx="2">
                  <c:v>-7.1784671165273428E-2</c:v>
                </c:pt>
                <c:pt idx="3">
                  <c:v>0.60845402492421696</c:v>
                </c:pt>
                <c:pt idx="4">
                  <c:v>-0.25134172910356556</c:v>
                </c:pt>
                <c:pt idx="5">
                  <c:v>0.20231767883593266</c:v>
                </c:pt>
                <c:pt idx="6">
                  <c:v>0.29157010428736974</c:v>
                </c:pt>
                <c:pt idx="7">
                  <c:v>0.42825049143499028</c:v>
                </c:pt>
                <c:pt idx="8">
                  <c:v>0.21382842509603073</c:v>
                </c:pt>
                <c:pt idx="9">
                  <c:v>0.16488730723606171</c:v>
                </c:pt>
                <c:pt idx="10">
                  <c:v>0.50654582074521648</c:v>
                </c:pt>
                <c:pt idx="11">
                  <c:v>0.31339000345122514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D2-49A5-8354-A87AF4461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917404031"/>
        <c:axId val="917404991"/>
        <c:extLst/>
      </c:barChart>
      <c:catAx>
        <c:axId val="91740403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b" anchorCtr="0"/>
          <a:lstStyle/>
          <a:p>
            <a:pPr>
              <a:defRPr sz="12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17404991"/>
        <c:crosses val="autoZero"/>
        <c:auto val="1"/>
        <c:lblAlgn val="ctr"/>
        <c:lblOffset val="100"/>
        <c:noMultiLvlLbl val="0"/>
      </c:catAx>
      <c:valAx>
        <c:axId val="917404991"/>
        <c:scaling>
          <c:orientation val="minMax"/>
          <c:min val="-0.30000000000000004"/>
        </c:scaling>
        <c:delete val="1"/>
        <c:axPos val="t"/>
        <c:numFmt formatCode="0.0%" sourceLinked="1"/>
        <c:majorTickMark val="none"/>
        <c:minorTickMark val="none"/>
        <c:tickLblPos val="nextTo"/>
        <c:crossAx val="917404031"/>
        <c:crosses val="autoZero"/>
        <c:crossBetween val="between"/>
      </c:valAx>
    </c:plotArea>
    <c:plotVisOnly val="1"/>
    <c:dispBlanksAs val="gap"/>
    <c:showDLblsOverMax val="0"/>
    <c:extLst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solidFill>
                  <a:sysClr val="windowText" lastClr="000000"/>
                </a:solidFill>
              </a:rPr>
              <a:t>Cuotas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20" normalizeH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'1 VN Euro 5 Tur+4x4'!$K$6</c:f>
              <c:strCache>
                <c:ptCount val="1"/>
                <c:pt idx="0">
                  <c:v>ALEMANIA</c:v>
                </c:pt>
              </c:strCache>
            </c:strRef>
          </c:tx>
          <c:spPr>
            <a:solidFill>
              <a:srgbClr val="0946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 VN Euro 5 Tur+4x4'!$L$5:$O$5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'1 VN Euro 5 Tur+4x4'!$L$6:$O$6</c:f>
              <c:numCache>
                <c:formatCode>0.0%</c:formatCode>
                <c:ptCount val="4"/>
                <c:pt idx="0">
                  <c:v>0.33357136881093602</c:v>
                </c:pt>
                <c:pt idx="1">
                  <c:v>0.31458478390307731</c:v>
                </c:pt>
                <c:pt idx="2">
                  <c:v>0.31223381479943457</c:v>
                </c:pt>
                <c:pt idx="3">
                  <c:v>0.31212333151991445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F3-40ED-8CE9-4A6894B519D0}"/>
            </c:ext>
          </c:extLst>
        </c:ser>
        <c:ser>
          <c:idx val="1"/>
          <c:order val="1"/>
          <c:tx>
            <c:strRef>
              <c:f>'1 VN Euro 5 Tur+4x4'!$K$7</c:f>
              <c:strCache>
                <c:ptCount val="1"/>
                <c:pt idx="0">
                  <c:v>FRANCIA</c:v>
                </c:pt>
              </c:strCache>
            </c:strRef>
          </c:tx>
          <c:spPr>
            <a:solidFill>
              <a:srgbClr val="2264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 VN Euro 5 Tur+4x4'!$L$5:$O$5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'1 VN Euro 5 Tur+4x4'!$L$7:$O$7</c:f>
              <c:numCache>
                <c:formatCode>0.0%</c:formatCode>
                <c:ptCount val="4"/>
                <c:pt idx="0">
                  <c:v>0.19237028356039176</c:v>
                </c:pt>
                <c:pt idx="1">
                  <c:v>0.19590886249085424</c:v>
                </c:pt>
                <c:pt idx="2">
                  <c:v>0.19319101645792139</c:v>
                </c:pt>
                <c:pt idx="3">
                  <c:v>0.18440842616169215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F3-40ED-8CE9-4A6894B519D0}"/>
            </c:ext>
          </c:extLst>
        </c:ser>
        <c:ser>
          <c:idx val="2"/>
          <c:order val="2"/>
          <c:tx>
            <c:strRef>
              <c:f>'1 VN Euro 5 Tur+4x4'!$K$8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rgbClr val="6794F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 VN Euro 5 Tur+4x4'!$L$5:$O$5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'1 VN Euro 5 Tur+4x4'!$L$8:$O$8</c:f>
              <c:numCache>
                <c:formatCode>0.0%</c:formatCode>
                <c:ptCount val="4"/>
                <c:pt idx="0">
                  <c:v>0.16863203200142923</c:v>
                </c:pt>
                <c:pt idx="1">
                  <c:v>0.17412609716155755</c:v>
                </c:pt>
                <c:pt idx="2">
                  <c:v>0.17213427976960202</c:v>
                </c:pt>
                <c:pt idx="3">
                  <c:v>0.17375478279602313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F3-40ED-8CE9-4A6894B519D0}"/>
            </c:ext>
          </c:extLst>
        </c:ser>
        <c:ser>
          <c:idx val="3"/>
          <c:order val="3"/>
          <c:tx>
            <c:strRef>
              <c:f>'1 VN Euro 5 Tur+4x4'!$K$9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rgbClr val="AAC3F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 VN Euro 5 Tur+4x4'!$L$5:$O$5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'1 VN Euro 5 Tur+4x4'!$L$9:$O$9</c:f>
              <c:numCache>
                <c:formatCode>0.0%</c:formatCode>
                <c:ptCount val="4"/>
                <c:pt idx="0">
                  <c:v>0.20306778915743368</c:v>
                </c:pt>
                <c:pt idx="1">
                  <c:v>0.21045850095063004</c:v>
                </c:pt>
                <c:pt idx="2">
                  <c:v>0.21513455302833068</c:v>
                </c:pt>
                <c:pt idx="3">
                  <c:v>0.22203879232602569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F3-40ED-8CE9-4A6894B519D0}"/>
            </c:ext>
          </c:extLst>
        </c:ser>
        <c:ser>
          <c:idx val="4"/>
          <c:order val="4"/>
          <c:tx>
            <c:strRef>
              <c:f>'1 VN Euro 5 Tur+4x4'!$K$10</c:f>
              <c:strCache>
                <c:ptCount val="1"/>
                <c:pt idx="0">
                  <c:v>ESPAÑA</c:v>
                </c:pt>
              </c:strCache>
            </c:strRef>
          </c:tx>
          <c:spPr>
            <a:solidFill>
              <a:srgbClr val="C7D8F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 VN Euro 5 Tur+4x4'!$L$5:$O$5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'1 VN Euro 5 Tur+4x4'!$L$10:$O$10</c:f>
              <c:numCache>
                <c:formatCode>0.0%</c:formatCode>
                <c:ptCount val="4"/>
                <c:pt idx="0">
                  <c:v>0.10235852646980931</c:v>
                </c:pt>
                <c:pt idx="1">
                  <c:v>0.10492175549388084</c:v>
                </c:pt>
                <c:pt idx="2">
                  <c:v>0.10730633594471137</c:v>
                </c:pt>
                <c:pt idx="3">
                  <c:v>0.10767466719634455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F3-40ED-8CE9-4A6894B519D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809776495"/>
        <c:axId val="1809783215"/>
      </c:barChart>
      <c:catAx>
        <c:axId val="1809776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09783215"/>
        <c:crosses val="autoZero"/>
        <c:auto val="1"/>
        <c:lblAlgn val="ctr"/>
        <c:lblOffset val="100"/>
        <c:noMultiLvlLbl val="0"/>
      </c:catAx>
      <c:valAx>
        <c:axId val="1809783215"/>
        <c:scaling>
          <c:orientation val="minMax"/>
          <c:max val="1"/>
        </c:scaling>
        <c:delete val="1"/>
        <c:axPos val="l"/>
        <c:numFmt formatCode="0.0%" sourceLinked="1"/>
        <c:majorTickMark val="none"/>
        <c:minorTickMark val="none"/>
        <c:tickLblPos val="nextTo"/>
        <c:crossAx val="1809776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4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VARIACIONES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1.7172582285854211E-2"/>
          <c:y val="0.25449766395377182"/>
          <c:w val="0.96537527074367424"/>
          <c:h val="0.694279565180167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 VN Euro 5 Tur+4x4'!$D$31</c:f>
              <c:strCache>
                <c:ptCount val="1"/>
                <c:pt idx="0">
                  <c:v>Año 2022</c:v>
                </c:pt>
              </c:strCache>
            </c:strRef>
          </c:tx>
          <c:spPr>
            <a:solidFill>
              <a:srgbClr val="0946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 VN Euro 5 Tur+4x4'!$C$6:$C$11</c:f>
              <c:strCache>
                <c:ptCount val="6"/>
                <c:pt idx="0">
                  <c:v>ALEMANIA</c:v>
                </c:pt>
                <c:pt idx="1">
                  <c:v>FRANCIA</c:v>
                </c:pt>
                <c:pt idx="2">
                  <c:v>ITALIA</c:v>
                </c:pt>
                <c:pt idx="3">
                  <c:v>UK</c:v>
                </c:pt>
                <c:pt idx="4">
                  <c:v>ESPAÑA</c:v>
                </c:pt>
                <c:pt idx="5">
                  <c:v>EURO 5</c:v>
                </c:pt>
              </c:strCache>
            </c:strRef>
          </c:cat>
          <c:val>
            <c:numRef>
              <c:f>'1 VN Euro 5 Tur+4x4'!$D$32:$D$37</c:f>
              <c:numCache>
                <c:formatCode>0.0%</c:formatCode>
                <c:ptCount val="6"/>
                <c:pt idx="0">
                  <c:v>1.1145510599771535E-2</c:v>
                </c:pt>
                <c:pt idx="1">
                  <c:v>-7.0313459534328326E-2</c:v>
                </c:pt>
                <c:pt idx="2">
                  <c:v>-8.7030055342699031E-2</c:v>
                </c:pt>
                <c:pt idx="3">
                  <c:v>-2.0105865718460847E-2</c:v>
                </c:pt>
                <c:pt idx="4">
                  <c:v>-5.3815737445630729E-2</c:v>
                </c:pt>
                <c:pt idx="5">
                  <c:v>-3.5620220199622077E-2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38-494B-B5CD-6691F4D9663D}"/>
            </c:ext>
          </c:extLst>
        </c:ser>
        <c:ser>
          <c:idx val="1"/>
          <c:order val="1"/>
          <c:tx>
            <c:strRef>
              <c:f>'1 VN Euro 5 Tur+4x4'!$E$31</c:f>
              <c:strCache>
                <c:ptCount val="1"/>
                <c:pt idx="0">
                  <c:v>Año 2023</c:v>
                </c:pt>
              </c:strCache>
            </c:strRef>
          </c:tx>
          <c:spPr>
            <a:solidFill>
              <a:srgbClr val="2264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 VN Euro 5 Tur+4x4'!$C$6:$C$11</c:f>
              <c:strCache>
                <c:ptCount val="6"/>
                <c:pt idx="0">
                  <c:v>ALEMANIA</c:v>
                </c:pt>
                <c:pt idx="1">
                  <c:v>FRANCIA</c:v>
                </c:pt>
                <c:pt idx="2">
                  <c:v>ITALIA</c:v>
                </c:pt>
                <c:pt idx="3">
                  <c:v>UK</c:v>
                </c:pt>
                <c:pt idx="4">
                  <c:v>ESPAÑA</c:v>
                </c:pt>
                <c:pt idx="5">
                  <c:v>EURO 5</c:v>
                </c:pt>
              </c:strCache>
            </c:strRef>
          </c:cat>
          <c:val>
            <c:numRef>
              <c:f>'1 VN Euro 5 Tur+4x4'!$E$32:$E$37</c:f>
              <c:numCache>
                <c:formatCode>0.0%</c:formatCode>
                <c:ptCount val="6"/>
                <c:pt idx="0">
                  <c:v>7.2887958882941861E-2</c:v>
                </c:pt>
                <c:pt idx="1">
                  <c:v>0.15856798569032104</c:v>
                </c:pt>
                <c:pt idx="2">
                  <c:v>0.17470608510885932</c:v>
                </c:pt>
                <c:pt idx="3">
                  <c:v>0.179046294971138</c:v>
                </c:pt>
                <c:pt idx="4">
                  <c:v>0.16612994815545012</c:v>
                </c:pt>
                <c:pt idx="5">
                  <c:v>0.13764149869250342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38-494B-B5CD-6691F4D9663D}"/>
            </c:ext>
          </c:extLst>
        </c:ser>
        <c:ser>
          <c:idx val="2"/>
          <c:order val="2"/>
          <c:tx>
            <c:strRef>
              <c:f>'1 VN Euro 5 Tur+4x4'!$F$31</c:f>
              <c:strCache>
                <c:ptCount val="1"/>
                <c:pt idx="0">
                  <c:v>Año 2024</c:v>
                </c:pt>
              </c:strCache>
            </c:strRef>
          </c:tx>
          <c:spPr>
            <a:solidFill>
              <a:srgbClr val="6794F9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1815012473205674E-2"/>
                  <c:y val="1.2497839120335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F38-494B-B5CD-6691F4D9663D}"/>
                </c:ext>
              </c:extLst>
            </c:dLbl>
            <c:dLbl>
              <c:idx val="5"/>
              <c:layout>
                <c:manualLayout>
                  <c:x val="-8.596783280001281E-3"/>
                  <c:y val="-3.3327570987562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F38-494B-B5CD-6691F4D966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 VN Euro 5 Tur+4x4'!$C$6:$C$11</c:f>
              <c:strCache>
                <c:ptCount val="6"/>
                <c:pt idx="0">
                  <c:v>ALEMANIA</c:v>
                </c:pt>
                <c:pt idx="1">
                  <c:v>FRANCIA</c:v>
                </c:pt>
                <c:pt idx="2">
                  <c:v>ITALIA</c:v>
                </c:pt>
                <c:pt idx="3">
                  <c:v>UK</c:v>
                </c:pt>
                <c:pt idx="4">
                  <c:v>ESPAÑA</c:v>
                </c:pt>
                <c:pt idx="5">
                  <c:v>EURO 5</c:v>
                </c:pt>
              </c:strCache>
            </c:strRef>
          </c:cat>
          <c:val>
            <c:numRef>
              <c:f>'1 VN Euro 5 Tur+4x4'!$F$32:$F$37</c:f>
              <c:numCache>
                <c:formatCode>0.0%</c:formatCode>
                <c:ptCount val="6"/>
                <c:pt idx="0">
                  <c:v>2.0274491151508034E-2</c:v>
                </c:pt>
                <c:pt idx="1">
                  <c:v>1.369580765581091E-2</c:v>
                </c:pt>
                <c:pt idx="2">
                  <c:v>1.6197931816767319E-2</c:v>
                </c:pt>
                <c:pt idx="3">
                  <c:v>5.0796219762434536E-2</c:v>
                </c:pt>
                <c:pt idx="4">
                  <c:v>5.1319266358681448E-2</c:v>
                </c:pt>
                <c:pt idx="5">
                  <c:v>2.795666294789978E-2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38-494B-B5CD-6691F4D9663D}"/>
            </c:ext>
          </c:extLst>
        </c:ser>
        <c:ser>
          <c:idx val="3"/>
          <c:order val="3"/>
          <c:tx>
            <c:strRef>
              <c:f>'1 VN Euro 5 Tur+4x4'!$G$31</c:f>
              <c:strCache>
                <c:ptCount val="1"/>
                <c:pt idx="0">
                  <c:v>Año 2025</c:v>
                </c:pt>
              </c:strCache>
            </c:strRef>
          </c:tx>
          <c:spPr>
            <a:solidFill>
              <a:srgbClr val="AAC3F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05410174624880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38-494B-B5CD-6691F4D9663D}"/>
                </c:ext>
              </c:extLst>
            </c:dLbl>
            <c:dLbl>
              <c:idx val="3"/>
              <c:layout>
                <c:manualLayout>
                  <c:x val="2.79395456600035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F38-494B-B5CD-6691F4D9663D}"/>
                </c:ext>
              </c:extLst>
            </c:dLbl>
            <c:dLbl>
              <c:idx val="5"/>
              <c:layout>
                <c:manualLayout>
                  <c:x val="4.2983916400004046E-3"/>
                  <c:y val="4.16594637344527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F38-494B-B5CD-6691F4D966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 VN Euro 5 Tur+4x4'!$C$6:$C$11</c:f>
              <c:strCache>
                <c:ptCount val="6"/>
                <c:pt idx="0">
                  <c:v>ALEMANIA</c:v>
                </c:pt>
                <c:pt idx="1">
                  <c:v>FRANCIA</c:v>
                </c:pt>
                <c:pt idx="2">
                  <c:v>ITALIA</c:v>
                </c:pt>
                <c:pt idx="3">
                  <c:v>UK</c:v>
                </c:pt>
                <c:pt idx="4">
                  <c:v>ESPAÑA</c:v>
                </c:pt>
                <c:pt idx="5">
                  <c:v>EURO 5</c:v>
                </c:pt>
              </c:strCache>
            </c:strRef>
          </c:cat>
          <c:val>
            <c:numRef>
              <c:f>'1 VN Euro 5 Tur+4x4'!$G$32:$G$37</c:f>
              <c:numCache>
                <c:formatCode>0.0%</c:formatCode>
                <c:ptCount val="6"/>
                <c:pt idx="0">
                  <c:v>2.4388395062919344E-2</c:v>
                </c:pt>
                <c:pt idx="1">
                  <c:v>-2.1834851452287696E-2</c:v>
                </c:pt>
                <c:pt idx="2">
                  <c:v>3.4398191029395786E-2</c:v>
                </c:pt>
                <c:pt idx="3">
                  <c:v>5.7637982860626158E-2</c:v>
                </c:pt>
                <c:pt idx="4">
                  <c:v>2.8268480383703887E-2</c:v>
                </c:pt>
                <c:pt idx="5">
                  <c:v>2.4751001052153665E-2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38-494B-B5CD-6691F4D966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17404031"/>
        <c:axId val="917404991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'1 VN Euro 5 Tur+4x4'!$H$31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E0E9F8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'1 VN Euro 5 Tur+4x4'!$C$6:$C$11</c15:sqref>
                        </c15:formulaRef>
                      </c:ext>
                    </c:extLst>
                    <c:strCache>
                      <c:ptCount val="6"/>
                      <c:pt idx="0">
                        <c:v>ALEMANIA</c:v>
                      </c:pt>
                      <c:pt idx="1">
                        <c:v>FRANCIA</c:v>
                      </c:pt>
                      <c:pt idx="2">
                        <c:v>ITALIA</c:v>
                      </c:pt>
                      <c:pt idx="3">
                        <c:v>UK</c:v>
                      </c:pt>
                      <c:pt idx="4">
                        <c:v>ESPAÑA</c:v>
                      </c:pt>
                      <c:pt idx="5">
                        <c:v>EURO 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'1 VN Euro 5 Tur+4x4'!$H$32:$H$37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BF38-494B-B5CD-6691F4D9663D}"/>
                  </c:ext>
                </c:extLst>
              </c15:ser>
            </c15:filteredBarSeries>
          </c:ext>
        </c:extLst>
      </c:barChart>
      <c:catAx>
        <c:axId val="917404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b" anchorCtr="0"/>
          <a:lstStyle/>
          <a:p>
            <a:pPr>
              <a:defRPr sz="11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17404991"/>
        <c:crosses val="autoZero"/>
        <c:auto val="1"/>
        <c:lblAlgn val="ctr"/>
        <c:lblOffset val="100"/>
        <c:noMultiLvlLbl val="0"/>
      </c:catAx>
      <c:valAx>
        <c:axId val="917404991"/>
        <c:scaling>
          <c:orientation val="minMax"/>
          <c:min val="-0.1"/>
        </c:scaling>
        <c:delete val="1"/>
        <c:axPos val="l"/>
        <c:numFmt formatCode="0.0%" sourceLinked="1"/>
        <c:majorTickMark val="none"/>
        <c:minorTickMark val="none"/>
        <c:tickLblPos val="nextTo"/>
        <c:crossAx val="917404031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0000687065750331"/>
          <c:y val="0.12399077001002468"/>
          <c:w val="0.60017977631538943"/>
          <c:h val="9.1361697685516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solidFill>
                  <a:sysClr val="windowText" lastClr="000000"/>
                </a:solidFill>
              </a:rPr>
              <a:t>Cuotas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20" normalizeH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 VN Euro 5 Comerciales'!$K$6</c:f>
              <c:strCache>
                <c:ptCount val="1"/>
                <c:pt idx="0">
                  <c:v>ALEMANIA</c:v>
                </c:pt>
              </c:strCache>
            </c:strRef>
          </c:tx>
          <c:spPr>
            <a:solidFill>
              <a:srgbClr val="0946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 VN Euro 5 Comerciales'!$L$5:$O$5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'2 VN Euro 5 Comerciales'!$L$6:$O$6</c:f>
              <c:numCache>
                <c:formatCode>0.0%</c:formatCode>
                <c:ptCount val="4"/>
                <c:pt idx="0">
                  <c:v>0.20308798344040424</c:v>
                </c:pt>
                <c:pt idx="1">
                  <c:v>0.19709645051573604</c:v>
                </c:pt>
                <c:pt idx="2">
                  <c:v>0.19445590098030438</c:v>
                </c:pt>
                <c:pt idx="3">
                  <c:v>0.19899121556783292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55-4B80-A685-38A2DB608554}"/>
            </c:ext>
          </c:extLst>
        </c:ser>
        <c:ser>
          <c:idx val="1"/>
          <c:order val="1"/>
          <c:tx>
            <c:strRef>
              <c:f>'2 VN Euro 5 Comerciales'!$K$7</c:f>
              <c:strCache>
                <c:ptCount val="1"/>
                <c:pt idx="0">
                  <c:v>FRANCIA</c:v>
                </c:pt>
              </c:strCache>
            </c:strRef>
          </c:tx>
          <c:spPr>
            <a:solidFill>
              <a:srgbClr val="2264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 VN Euro 5 Comerciales'!$L$5:$O$5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'2 VN Euro 5 Comerciales'!$L$7:$O$7</c:f>
              <c:numCache>
                <c:formatCode>0.0%</c:formatCode>
                <c:ptCount val="4"/>
                <c:pt idx="0">
                  <c:v>0.30624840628890532</c:v>
                </c:pt>
                <c:pt idx="1">
                  <c:v>0.28751438728244111</c:v>
                </c:pt>
                <c:pt idx="2">
                  <c:v>0.28557547932759836</c:v>
                </c:pt>
                <c:pt idx="3">
                  <c:v>0.28993558373208173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55-4B80-A685-38A2DB608554}"/>
            </c:ext>
          </c:extLst>
        </c:ser>
        <c:ser>
          <c:idx val="2"/>
          <c:order val="2"/>
          <c:tx>
            <c:strRef>
              <c:f>'2 VN Euro 5 Comerciales'!$K$8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rgbClr val="6794F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 VN Euro 5 Comerciales'!$L$5:$O$5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'2 VN Euro 5 Comerciales'!$L$8:$O$8</c:f>
              <c:numCache>
                <c:formatCode>0.0%</c:formatCode>
                <c:ptCount val="4"/>
                <c:pt idx="0">
                  <c:v>0.13492611798006107</c:v>
                </c:pt>
                <c:pt idx="1">
                  <c:v>0.14324446246526323</c:v>
                </c:pt>
                <c:pt idx="2">
                  <c:v>0.13317330061248842</c:v>
                </c:pt>
                <c:pt idx="3">
                  <c:v>0.12553084850898208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55-4B80-A685-38A2DB608554}"/>
            </c:ext>
          </c:extLst>
        </c:ser>
        <c:ser>
          <c:idx val="3"/>
          <c:order val="3"/>
          <c:tx>
            <c:strRef>
              <c:f>'2 VN Euro 5 Comerciales'!$K$9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rgbClr val="AAC3F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 VN Euro 5 Comerciales'!$L$5:$O$5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'2 VN Euro 5 Comerciales'!$L$9:$O$9</c:f>
              <c:numCache>
                <c:formatCode>0.0%</c:formatCode>
                <c:ptCount val="4"/>
                <c:pt idx="0">
                  <c:v>0.25043741579249684</c:v>
                </c:pt>
                <c:pt idx="1">
                  <c:v>0.26061273657713141</c:v>
                </c:pt>
                <c:pt idx="2">
                  <c:v>0.26884176134820842</c:v>
                </c:pt>
                <c:pt idx="3">
                  <c:v>0.26241160986995615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55-4B80-A685-38A2DB608554}"/>
            </c:ext>
          </c:extLst>
        </c:ser>
        <c:ser>
          <c:idx val="4"/>
          <c:order val="4"/>
          <c:tx>
            <c:strRef>
              <c:f>'2 VN Euro 5 Comerciales'!$K$10</c:f>
              <c:strCache>
                <c:ptCount val="1"/>
                <c:pt idx="0">
                  <c:v>ESPAÑA</c:v>
                </c:pt>
              </c:strCache>
            </c:strRef>
          </c:tx>
          <c:spPr>
            <a:solidFill>
              <a:srgbClr val="C7D8F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 VN Euro 5 Comerciales'!$L$5:$O$5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'2 VN Euro 5 Comerciales'!$L$10:$O$10</c:f>
              <c:numCache>
                <c:formatCode>0.0%</c:formatCode>
                <c:ptCount val="4"/>
                <c:pt idx="0">
                  <c:v>0.10530007649813254</c:v>
                </c:pt>
                <c:pt idx="1">
                  <c:v>0.1115319631594282</c:v>
                </c:pt>
                <c:pt idx="2">
                  <c:v>0.11795355773140041</c:v>
                </c:pt>
                <c:pt idx="3">
                  <c:v>0.12313074232114712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55-4B80-A685-38A2DB6085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809776495"/>
        <c:axId val="1809783215"/>
      </c:barChart>
      <c:catAx>
        <c:axId val="1809776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09783215"/>
        <c:crosses val="autoZero"/>
        <c:auto val="1"/>
        <c:lblAlgn val="ctr"/>
        <c:lblOffset val="100"/>
        <c:noMultiLvlLbl val="0"/>
      </c:catAx>
      <c:valAx>
        <c:axId val="1809783215"/>
        <c:scaling>
          <c:orientation val="minMax"/>
          <c:max val="1"/>
        </c:scaling>
        <c:delete val="1"/>
        <c:axPos val="l"/>
        <c:numFmt formatCode="0.0%" sourceLinked="1"/>
        <c:majorTickMark val="none"/>
        <c:minorTickMark val="none"/>
        <c:tickLblPos val="nextTo"/>
        <c:crossAx val="1809776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en-US" sz="14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VARIACIONES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1.4729041120618142E-2"/>
          <c:y val="0.22256210323081915"/>
          <c:w val="0.96229128711418921"/>
          <c:h val="0.751168543356661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 VN Euro 5 Comerciales'!$D$31</c:f>
              <c:strCache>
                <c:ptCount val="1"/>
                <c:pt idx="0">
                  <c:v>Año 2022</c:v>
                </c:pt>
              </c:strCache>
            </c:strRef>
          </c:tx>
          <c:spPr>
            <a:solidFill>
              <a:srgbClr val="0946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'2 VN Euro 5 Comerciales'!$C$6:$C$11</c:f>
              <c:strCache>
                <c:ptCount val="6"/>
                <c:pt idx="0">
                  <c:v>ALEMANIA</c:v>
                </c:pt>
                <c:pt idx="1">
                  <c:v>FRANCIA</c:v>
                </c:pt>
                <c:pt idx="2">
                  <c:v>ITALIA</c:v>
                </c:pt>
                <c:pt idx="3">
                  <c:v>UK</c:v>
                </c:pt>
                <c:pt idx="4">
                  <c:v>ESPAÑA</c:v>
                </c:pt>
                <c:pt idx="5">
                  <c:v>EURO 5</c:v>
                </c:pt>
              </c:strCache>
            </c:strRef>
          </c:cat>
          <c:val>
            <c:numRef>
              <c:f>'2 VN Euro 5 Comerciales'!$D$32:$D$37</c:f>
              <c:numCache>
                <c:formatCode>0.0%</c:formatCode>
                <c:ptCount val="6"/>
                <c:pt idx="0">
                  <c:v>-0.13409927092973384</c:v>
                </c:pt>
                <c:pt idx="1">
                  <c:v>-0.19577648847037887</c:v>
                </c:pt>
                <c:pt idx="2">
                  <c:v>-0.11961634340259186</c:v>
                </c:pt>
                <c:pt idx="3">
                  <c:v>-0.20431488090065286</c:v>
                </c:pt>
                <c:pt idx="4">
                  <c:v>-0.21292760619670381</c:v>
                </c:pt>
                <c:pt idx="5">
                  <c:v>-0.17839467554752009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5E-46BF-AED3-FF4AB7F98178}"/>
            </c:ext>
          </c:extLst>
        </c:ser>
        <c:ser>
          <c:idx val="1"/>
          <c:order val="1"/>
          <c:tx>
            <c:strRef>
              <c:f>'2 VN Euro 5 Comerciales'!$E$31</c:f>
              <c:strCache>
                <c:ptCount val="1"/>
                <c:pt idx="0">
                  <c:v>Año 2023</c:v>
                </c:pt>
              </c:strCache>
            </c:strRef>
          </c:tx>
          <c:spPr>
            <a:solidFill>
              <a:srgbClr val="2264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'2 VN Euro 5 Comerciales'!$C$6:$C$11</c:f>
              <c:strCache>
                <c:ptCount val="6"/>
                <c:pt idx="0">
                  <c:v>ALEMANIA</c:v>
                </c:pt>
                <c:pt idx="1">
                  <c:v>FRANCIA</c:v>
                </c:pt>
                <c:pt idx="2">
                  <c:v>ITALIA</c:v>
                </c:pt>
                <c:pt idx="3">
                  <c:v>UK</c:v>
                </c:pt>
                <c:pt idx="4">
                  <c:v>ESPAÑA</c:v>
                </c:pt>
                <c:pt idx="5">
                  <c:v>EURO 5</c:v>
                </c:pt>
              </c:strCache>
            </c:strRef>
          </c:cat>
          <c:val>
            <c:numRef>
              <c:f>'2 VN Euro 5 Comerciales'!$E$32:$E$37</c:f>
              <c:numCache>
                <c:formatCode>0.0%</c:formatCode>
                <c:ptCount val="6"/>
                <c:pt idx="0">
                  <c:v>0.12563213596788492</c:v>
                </c:pt>
                <c:pt idx="1">
                  <c:v>8.8899132789766355E-2</c:v>
                </c:pt>
                <c:pt idx="2">
                  <c:v>0.23135626471357562</c:v>
                </c:pt>
                <c:pt idx="3">
                  <c:v>0.20697515466677952</c:v>
                </c:pt>
                <c:pt idx="4">
                  <c:v>0.22849266400207813</c:v>
                </c:pt>
                <c:pt idx="5">
                  <c:v>0.15985021542121181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5E-46BF-AED3-FF4AB7F98178}"/>
            </c:ext>
          </c:extLst>
        </c:ser>
        <c:ser>
          <c:idx val="2"/>
          <c:order val="2"/>
          <c:tx>
            <c:strRef>
              <c:f>'2 VN Euro 5 Comerciales'!$F$31</c:f>
              <c:strCache>
                <c:ptCount val="1"/>
                <c:pt idx="0">
                  <c:v>Año 2024</c:v>
                </c:pt>
              </c:strCache>
            </c:strRef>
          </c:tx>
          <c:spPr>
            <a:solidFill>
              <a:srgbClr val="6794F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'2 VN Euro 5 Comerciales'!$C$6:$C$11</c:f>
              <c:strCache>
                <c:ptCount val="6"/>
                <c:pt idx="0">
                  <c:v>ALEMANIA</c:v>
                </c:pt>
                <c:pt idx="1">
                  <c:v>FRANCIA</c:v>
                </c:pt>
                <c:pt idx="2">
                  <c:v>ITALIA</c:v>
                </c:pt>
                <c:pt idx="3">
                  <c:v>UK</c:v>
                </c:pt>
                <c:pt idx="4">
                  <c:v>ESPAÑA</c:v>
                </c:pt>
                <c:pt idx="5">
                  <c:v>EURO 5</c:v>
                </c:pt>
              </c:strCache>
            </c:strRef>
          </c:cat>
          <c:val>
            <c:numRef>
              <c:f>'2 VN Euro 5 Comerciales'!$F$32:$F$37</c:f>
              <c:numCache>
                <c:formatCode>0.0%</c:formatCode>
                <c:ptCount val="6"/>
                <c:pt idx="0">
                  <c:v>2.2710342777964243E-2</c:v>
                </c:pt>
                <c:pt idx="1">
                  <c:v>2.9607404232350643E-2</c:v>
                </c:pt>
                <c:pt idx="2">
                  <c:v>-3.6282720566758186E-2</c:v>
                </c:pt>
                <c:pt idx="3">
                  <c:v>6.9329184460408033E-2</c:v>
                </c:pt>
                <c:pt idx="4">
                  <c:v>9.6281341227184569E-2</c:v>
                </c:pt>
                <c:pt idx="5">
                  <c:v>3.6597899323635996E-2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5E-46BF-AED3-FF4AB7F98178}"/>
            </c:ext>
          </c:extLst>
        </c:ser>
        <c:ser>
          <c:idx val="3"/>
          <c:order val="3"/>
          <c:tx>
            <c:strRef>
              <c:f>'2 VN Euro 5 Comerciales'!$G$31</c:f>
              <c:strCache>
                <c:ptCount val="1"/>
                <c:pt idx="0">
                  <c:v>Año 2025</c:v>
                </c:pt>
              </c:strCache>
            </c:strRef>
          </c:tx>
          <c:spPr>
            <a:solidFill>
              <a:srgbClr val="AAC3F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0669167086612441E-17"/>
                  <c:y val="-3.434196970275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5E-46BF-AED3-FF4AB7F98178}"/>
                </c:ext>
              </c:extLst>
            </c:dLbl>
            <c:dLbl>
              <c:idx val="1"/>
              <c:layout>
                <c:manualLayout>
                  <c:x val="4.73517297851434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5E-46BF-AED3-FF4AB7F98178}"/>
                </c:ext>
              </c:extLst>
            </c:dLbl>
            <c:dLbl>
              <c:idx val="2"/>
              <c:layout>
                <c:manualLayout>
                  <c:x val="0"/>
                  <c:y val="-6.4868164994085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F5E-46BF-AED3-FF4AB7F98178}"/>
                </c:ext>
              </c:extLst>
            </c:dLbl>
            <c:dLbl>
              <c:idx val="3"/>
              <c:layout>
                <c:manualLayout>
                  <c:x val="0"/>
                  <c:y val="-4.9605067348418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F5E-46BF-AED3-FF4AB7F9817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316350390727231E-2"/>
                      <c:h val="5.97168695386728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0F5E-46BF-AED3-FF4AB7F98178}"/>
                </c:ext>
              </c:extLst>
            </c:dLbl>
            <c:dLbl>
              <c:idx val="5"/>
              <c:layout>
                <c:manualLayout>
                  <c:x val="1.1274221377415124E-2"/>
                  <c:y val="1.5263097645667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5E-46BF-AED3-FF4AB7F981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'2 VN Euro 5 Comerciales'!$C$6:$C$11</c:f>
              <c:strCache>
                <c:ptCount val="6"/>
                <c:pt idx="0">
                  <c:v>ALEMANIA</c:v>
                </c:pt>
                <c:pt idx="1">
                  <c:v>FRANCIA</c:v>
                </c:pt>
                <c:pt idx="2">
                  <c:v>ITALIA</c:v>
                </c:pt>
                <c:pt idx="3">
                  <c:v>UK</c:v>
                </c:pt>
                <c:pt idx="4">
                  <c:v>ESPAÑA</c:v>
                </c:pt>
                <c:pt idx="5">
                  <c:v>EURO 5</c:v>
                </c:pt>
              </c:strCache>
            </c:strRef>
          </c:cat>
          <c:val>
            <c:numRef>
              <c:f>'2 VN Euro 5 Comerciales'!$G$32:$G$37</c:f>
              <c:numCache>
                <c:formatCode>0.0%</c:formatCode>
                <c:ptCount val="6"/>
                <c:pt idx="0">
                  <c:v>3.5377189374011797E-2</c:v>
                </c:pt>
                <c:pt idx="1">
                  <c:v>2.7226984910159846E-2</c:v>
                </c:pt>
                <c:pt idx="2">
                  <c:v>-4.6283897347727088E-2</c:v>
                </c:pt>
                <c:pt idx="3">
                  <c:v>-1.2420359562584915E-2</c:v>
                </c:pt>
                <c:pt idx="4">
                  <c:v>5.6188094171519598E-2</c:v>
                </c:pt>
                <c:pt idx="5">
                  <c:v>1.1779357393526313E-2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5E-46BF-AED3-FF4AB7F981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17404031"/>
        <c:axId val="917404991"/>
      </c:barChart>
      <c:catAx>
        <c:axId val="917404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b" anchorCtr="0"/>
          <a:lstStyle/>
          <a:p>
            <a:pPr>
              <a:defRPr sz="11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17404991"/>
        <c:crosses val="autoZero"/>
        <c:auto val="1"/>
        <c:lblAlgn val="ctr"/>
        <c:lblOffset val="100"/>
        <c:noMultiLvlLbl val="0"/>
      </c:catAx>
      <c:valAx>
        <c:axId val="917404991"/>
        <c:scaling>
          <c:orientation val="minMax"/>
          <c:min val="-0.2"/>
        </c:scaling>
        <c:delete val="1"/>
        <c:axPos val="l"/>
        <c:numFmt formatCode="0.0%" sourceLinked="1"/>
        <c:majorTickMark val="none"/>
        <c:minorTickMark val="none"/>
        <c:tickLblPos val="nextTo"/>
        <c:crossAx val="917404031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429381502330208"/>
          <c:y val="0.11337966745613938"/>
          <c:w val="0.70075048680448726"/>
          <c:h val="8.97699497012759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solidFill>
                  <a:sysClr val="windowText" lastClr="000000"/>
                </a:solidFill>
              </a:rPr>
              <a:t>Cuotas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20" normalizeH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2.5696282812883973E-2"/>
          <c:y val="0.1975603635054744"/>
          <c:w val="0.94860743437423201"/>
          <c:h val="0.69933874795317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'3 VN Tur+4x4 Canales'!$K$6</c:f>
              <c:strCache>
                <c:ptCount val="1"/>
                <c:pt idx="0">
                  <c:v>Particulares</c:v>
                </c:pt>
              </c:strCache>
            </c:strRef>
          </c:tx>
          <c:spPr>
            <a:solidFill>
              <a:srgbClr val="0946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 VN Tur+4x4 Canales'!$L$5:$O$5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'3 VN Tur+4x4 Canales'!$L$6:$O$6</c:f>
              <c:numCache>
                <c:formatCode>0.0%</c:formatCode>
                <c:ptCount val="4"/>
                <c:pt idx="0">
                  <c:v>0.45670454573387315</c:v>
                </c:pt>
                <c:pt idx="1">
                  <c:v>0.45116664400519846</c:v>
                </c:pt>
                <c:pt idx="2">
                  <c:v>0.45925051832899555</c:v>
                </c:pt>
                <c:pt idx="3">
                  <c:v>0.44771028985055067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0E-411F-870D-66DB66ABA86B}"/>
            </c:ext>
          </c:extLst>
        </c:ser>
        <c:ser>
          <c:idx val="1"/>
          <c:order val="1"/>
          <c:tx>
            <c:strRef>
              <c:f>'3 VN Tur+4x4 Canales'!$K$7</c:f>
              <c:strCache>
                <c:ptCount val="1"/>
                <c:pt idx="0">
                  <c:v>Renting</c:v>
                </c:pt>
              </c:strCache>
            </c:strRef>
          </c:tx>
          <c:spPr>
            <a:solidFill>
              <a:srgbClr val="2264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 VN Tur+4x4 Canales'!$L$5:$O$5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'3 VN Tur+4x4 Canales'!$L$7:$O$7</c:f>
              <c:numCache>
                <c:formatCode>0.0%</c:formatCode>
                <c:ptCount val="4"/>
                <c:pt idx="0">
                  <c:v>0.21754653766644297</c:v>
                </c:pt>
                <c:pt idx="1">
                  <c:v>0.21409606565290851</c:v>
                </c:pt>
                <c:pt idx="2">
                  <c:v>0.19733296171383427</c:v>
                </c:pt>
                <c:pt idx="3">
                  <c:v>0.20096779351658295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0E-411F-870D-66DB66ABA86B}"/>
            </c:ext>
          </c:extLst>
        </c:ser>
        <c:ser>
          <c:idx val="2"/>
          <c:order val="2"/>
          <c:tx>
            <c:strRef>
              <c:f>'3 VN Tur+4x4 Canales'!$K$8</c:f>
              <c:strCache>
                <c:ptCount val="1"/>
                <c:pt idx="0">
                  <c:v>Tácticas</c:v>
                </c:pt>
              </c:strCache>
            </c:strRef>
          </c:tx>
          <c:spPr>
            <a:solidFill>
              <a:srgbClr val="6794F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 VN Tur+4x4 Canales'!$L$5:$O$5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'3 VN Tur+4x4 Canales'!$L$8:$O$8</c:f>
              <c:numCache>
                <c:formatCode>0.0%</c:formatCode>
                <c:ptCount val="4"/>
                <c:pt idx="0">
                  <c:v>0.12200205987399863</c:v>
                </c:pt>
                <c:pt idx="1">
                  <c:v>9.6356562919303043E-2</c:v>
                </c:pt>
                <c:pt idx="2">
                  <c:v>7.4729606711608568E-2</c:v>
                </c:pt>
                <c:pt idx="3">
                  <c:v>7.7963636079997498E-2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0E-411F-870D-66DB66ABA86B}"/>
            </c:ext>
          </c:extLst>
        </c:ser>
        <c:ser>
          <c:idx val="3"/>
          <c:order val="3"/>
          <c:tx>
            <c:strRef>
              <c:f>'3 VN Tur+4x4 Canales'!$K$9</c:f>
              <c:strCache>
                <c:ptCount val="1"/>
                <c:pt idx="0">
                  <c:v>Empresas</c:v>
                </c:pt>
              </c:strCache>
            </c:strRef>
          </c:tx>
          <c:spPr>
            <a:solidFill>
              <a:srgbClr val="AAC3F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 VN Tur+4x4 Canales'!$L$5:$O$5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'3 VN Tur+4x4 Canales'!$L$9:$O$9</c:f>
              <c:numCache>
                <c:formatCode>0.0%</c:formatCode>
                <c:ptCount val="4"/>
                <c:pt idx="0">
                  <c:v>8.2247474933693193E-2</c:v>
                </c:pt>
                <c:pt idx="1">
                  <c:v>9.5081196567683476E-2</c:v>
                </c:pt>
                <c:pt idx="2">
                  <c:v>9.136225281622079E-2</c:v>
                </c:pt>
                <c:pt idx="3">
                  <c:v>9.4668458082431128E-2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0E-411F-870D-66DB66ABA86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809776495"/>
        <c:axId val="1809783215"/>
      </c:barChart>
      <c:catAx>
        <c:axId val="1809776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09783215"/>
        <c:crosses val="autoZero"/>
        <c:auto val="1"/>
        <c:lblAlgn val="ctr"/>
        <c:lblOffset val="100"/>
        <c:noMultiLvlLbl val="0"/>
      </c:catAx>
      <c:valAx>
        <c:axId val="1809783215"/>
        <c:scaling>
          <c:orientation val="minMax"/>
          <c:max val="1"/>
        </c:scaling>
        <c:delete val="1"/>
        <c:axPos val="l"/>
        <c:numFmt formatCode="0.0%" sourceLinked="1"/>
        <c:majorTickMark val="none"/>
        <c:minorTickMark val="none"/>
        <c:tickLblPos val="nextTo"/>
        <c:crossAx val="1809776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VARIACIONES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1647321395992183E-2"/>
          <c:y val="0.2191265000015381"/>
          <c:w val="0.95026849494915511"/>
          <c:h val="0.748465161204984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 VN Tur+4x4 Canales'!$D$31</c:f>
              <c:strCache>
                <c:ptCount val="1"/>
                <c:pt idx="0">
                  <c:v>Año 2022</c:v>
                </c:pt>
              </c:strCache>
            </c:strRef>
          </c:tx>
          <c:spPr>
            <a:solidFill>
              <a:srgbClr val="0946D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5901526330672596E-18"/>
                  <c:y val="-4.6880335175939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77-4180-8FF3-187E6E948B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'3 VN Tur+4x4 Canales'!$C$6:$C$11</c:f>
              <c:strCache>
                <c:ptCount val="6"/>
                <c:pt idx="0">
                  <c:v>Particulares</c:v>
                </c:pt>
                <c:pt idx="1">
                  <c:v>Renting</c:v>
                </c:pt>
                <c:pt idx="2">
                  <c:v>Tácticas</c:v>
                </c:pt>
                <c:pt idx="3">
                  <c:v>Empresas</c:v>
                </c:pt>
                <c:pt idx="4">
                  <c:v>Rac</c:v>
                </c:pt>
                <c:pt idx="5">
                  <c:v>Total</c:v>
                </c:pt>
              </c:strCache>
            </c:strRef>
          </c:cat>
          <c:val>
            <c:numRef>
              <c:f>'3 VN Tur+4x4 Canales'!$D$32:$D$37</c:f>
              <c:numCache>
                <c:formatCode>0.0%</c:formatCode>
                <c:ptCount val="6"/>
                <c:pt idx="0">
                  <c:v>-1.4773335878631721E-2</c:v>
                </c:pt>
                <c:pt idx="1">
                  <c:v>9.5260194294907397E-2</c:v>
                </c:pt>
                <c:pt idx="2">
                  <c:v>0.10522741190224361</c:v>
                </c:pt>
                <c:pt idx="3">
                  <c:v>-0.15511451152690447</c:v>
                </c:pt>
                <c:pt idx="4">
                  <c:v>-0.34989872685185186</c:v>
                </c:pt>
                <c:pt idx="5">
                  <c:v>-5.3751711032364535E-2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77-4180-8FF3-187E6E948B1B}"/>
            </c:ext>
          </c:extLst>
        </c:ser>
        <c:ser>
          <c:idx val="1"/>
          <c:order val="1"/>
          <c:tx>
            <c:strRef>
              <c:f>'3 VN Tur+4x4 Canales'!$E$31</c:f>
              <c:strCache>
                <c:ptCount val="1"/>
                <c:pt idx="0">
                  <c:v>Año 2023</c:v>
                </c:pt>
              </c:strCache>
            </c:strRef>
          </c:tx>
          <c:spPr>
            <a:solidFill>
              <a:srgbClr val="2264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'3 VN Tur+4x4 Canales'!$C$6:$C$11</c:f>
              <c:strCache>
                <c:ptCount val="6"/>
                <c:pt idx="0">
                  <c:v>Particulares</c:v>
                </c:pt>
                <c:pt idx="1">
                  <c:v>Renting</c:v>
                </c:pt>
                <c:pt idx="2">
                  <c:v>Tácticas</c:v>
                </c:pt>
                <c:pt idx="3">
                  <c:v>Empresas</c:v>
                </c:pt>
                <c:pt idx="4">
                  <c:v>Rac</c:v>
                </c:pt>
                <c:pt idx="5">
                  <c:v>Total</c:v>
                </c:pt>
              </c:strCache>
            </c:strRef>
          </c:cat>
          <c:val>
            <c:numRef>
              <c:f>'3 VN Tur+4x4 Canales'!$E$32:$E$37</c:f>
              <c:numCache>
                <c:formatCode>0.0%</c:formatCode>
                <c:ptCount val="6"/>
                <c:pt idx="0">
                  <c:v>0.15191041835982277</c:v>
                </c:pt>
                <c:pt idx="1">
                  <c:v>0.14755515380921436</c:v>
                </c:pt>
                <c:pt idx="2">
                  <c:v>-7.9060302621239864E-2</c:v>
                </c:pt>
                <c:pt idx="3">
                  <c:v>0.34799760908547528</c:v>
                </c:pt>
                <c:pt idx="4">
                  <c:v>0.37526932842388505</c:v>
                </c:pt>
                <c:pt idx="5">
                  <c:v>0.16604968770048734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77-4180-8FF3-187E6E948B1B}"/>
            </c:ext>
          </c:extLst>
        </c:ser>
        <c:ser>
          <c:idx val="2"/>
          <c:order val="2"/>
          <c:tx>
            <c:strRef>
              <c:f>'3 VN Tur+4x4 Canales'!$F$31</c:f>
              <c:strCache>
                <c:ptCount val="1"/>
                <c:pt idx="0">
                  <c:v>Año 2024</c:v>
                </c:pt>
              </c:strCache>
            </c:strRef>
          </c:tx>
          <c:spPr>
            <a:solidFill>
              <a:srgbClr val="6794F9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2.71262754822790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77-4180-8FF3-187E6E948B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'3 VN Tur+4x4 Canales'!$C$6:$C$11</c:f>
              <c:strCache>
                <c:ptCount val="6"/>
                <c:pt idx="0">
                  <c:v>Particulares</c:v>
                </c:pt>
                <c:pt idx="1">
                  <c:v>Renting</c:v>
                </c:pt>
                <c:pt idx="2">
                  <c:v>Tácticas</c:v>
                </c:pt>
                <c:pt idx="3">
                  <c:v>Empresas</c:v>
                </c:pt>
                <c:pt idx="4">
                  <c:v>Rac</c:v>
                </c:pt>
                <c:pt idx="5">
                  <c:v>Total</c:v>
                </c:pt>
              </c:strCache>
            </c:strRef>
          </c:cat>
          <c:val>
            <c:numRef>
              <c:f>'3 VN Tur+4x4 Canales'!$F$32:$F$37</c:f>
              <c:numCache>
                <c:formatCode>0.0%</c:formatCode>
                <c:ptCount val="6"/>
                <c:pt idx="0">
                  <c:v>7.0156502968159673E-2</c:v>
                </c:pt>
                <c:pt idx="1">
                  <c:v>-3.0995997499052352E-2</c:v>
                </c:pt>
                <c:pt idx="2">
                  <c:v>-0.18464634973418803</c:v>
                </c:pt>
                <c:pt idx="3">
                  <c:v>1.0198652004256736E-2</c:v>
                </c:pt>
                <c:pt idx="4">
                  <c:v>0.30094516567982055</c:v>
                </c:pt>
                <c:pt idx="5">
                  <c:v>5.1319266358681448E-2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77-4180-8FF3-187E6E948B1B}"/>
            </c:ext>
          </c:extLst>
        </c:ser>
        <c:ser>
          <c:idx val="3"/>
          <c:order val="3"/>
          <c:tx>
            <c:strRef>
              <c:f>'3 VN Tur+4x4 Canales'!$G$31</c:f>
              <c:strCache>
                <c:ptCount val="1"/>
                <c:pt idx="0">
                  <c:v>Año 2025</c:v>
                </c:pt>
              </c:strCache>
            </c:strRef>
          </c:tx>
          <c:spPr>
            <a:solidFill>
              <a:srgbClr val="AAC3F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90000"/>
                        <a:lumOff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'3 VN Tur+4x4 Canales'!$C$6:$C$11</c:f>
              <c:strCache>
                <c:ptCount val="6"/>
                <c:pt idx="0">
                  <c:v>Particulares</c:v>
                </c:pt>
                <c:pt idx="1">
                  <c:v>Renting</c:v>
                </c:pt>
                <c:pt idx="2">
                  <c:v>Tácticas</c:v>
                </c:pt>
                <c:pt idx="3">
                  <c:v>Empresas</c:v>
                </c:pt>
                <c:pt idx="4">
                  <c:v>Rac</c:v>
                </c:pt>
                <c:pt idx="5">
                  <c:v>Total</c:v>
                </c:pt>
              </c:strCache>
            </c:strRef>
          </c:cat>
          <c:val>
            <c:numRef>
              <c:f>'3 VN Tur+4x4 Canales'!$G$32:$G$37</c:f>
              <c:numCache>
                <c:formatCode>0.0%</c:formatCode>
                <c:ptCount val="6"/>
                <c:pt idx="0">
                  <c:v>2.4297437308027359E-3</c:v>
                </c:pt>
                <c:pt idx="1">
                  <c:v>4.720897031403215E-2</c:v>
                </c:pt>
                <c:pt idx="2">
                  <c:v>7.2768252434999514E-2</c:v>
                </c:pt>
                <c:pt idx="3">
                  <c:v>6.5479325783513342E-2</c:v>
                </c:pt>
                <c:pt idx="4">
                  <c:v>3.6184768474020412E-2</c:v>
                </c:pt>
                <c:pt idx="5">
                  <c:v>2.8268480383703887E-2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77-4180-8FF3-187E6E948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17404031"/>
        <c:axId val="917404991"/>
      </c:barChart>
      <c:catAx>
        <c:axId val="917404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b" anchorCtr="0"/>
          <a:lstStyle/>
          <a:p>
            <a:pPr>
              <a:defRPr sz="8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17404991"/>
        <c:crosses val="autoZero"/>
        <c:auto val="1"/>
        <c:lblAlgn val="ctr"/>
        <c:lblOffset val="100"/>
        <c:noMultiLvlLbl val="0"/>
      </c:catAx>
      <c:valAx>
        <c:axId val="917404991"/>
        <c:scaling>
          <c:orientation val="minMax"/>
          <c:min val="-0.1"/>
        </c:scaling>
        <c:delete val="1"/>
        <c:axPos val="l"/>
        <c:numFmt formatCode="0.0%" sourceLinked="1"/>
        <c:majorTickMark val="none"/>
        <c:minorTickMark val="none"/>
        <c:tickLblPos val="nextTo"/>
        <c:crossAx val="917404031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321604245084118"/>
          <c:y val="0.10421215504963353"/>
          <c:w val="0.62192041570839185"/>
          <c:h val="7.53819793714220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solidFill>
                  <a:sysClr val="windowText" lastClr="000000"/>
                </a:solidFill>
              </a:rPr>
              <a:t>Cuotas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20" normalizeH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1.9277950371628376E-2"/>
          <c:y val="0.13951143639392"/>
          <c:w val="0.96144409925674323"/>
          <c:h val="0.740221162392266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'4 VN Comerciales Canales '!$K$6</c:f>
              <c:strCache>
                <c:ptCount val="1"/>
                <c:pt idx="0">
                  <c:v>Particulares</c:v>
                </c:pt>
              </c:strCache>
            </c:strRef>
          </c:tx>
          <c:spPr>
            <a:solidFill>
              <a:srgbClr val="0946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'4 VN Comerciales Canales '!$L$5:$O$5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'4 VN Comerciales Canales '!$L$6:$O$6</c:f>
              <c:numCache>
                <c:formatCode>0.0%</c:formatCode>
                <c:ptCount val="4"/>
                <c:pt idx="0">
                  <c:v>0.22115730703876385</c:v>
                </c:pt>
                <c:pt idx="1">
                  <c:v>0.15650140445608007</c:v>
                </c:pt>
                <c:pt idx="2">
                  <c:v>0.17502365935420156</c:v>
                </c:pt>
                <c:pt idx="3">
                  <c:v>0.17105257913183752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5D-4CD9-8444-FAD3939FE70D}"/>
            </c:ext>
          </c:extLst>
        </c:ser>
        <c:ser>
          <c:idx val="1"/>
          <c:order val="1"/>
          <c:tx>
            <c:strRef>
              <c:f>'4 VN Comerciales Canales '!$K$7</c:f>
              <c:strCache>
                <c:ptCount val="1"/>
                <c:pt idx="0">
                  <c:v>Renting</c:v>
                </c:pt>
              </c:strCache>
            </c:strRef>
          </c:tx>
          <c:spPr>
            <a:solidFill>
              <a:srgbClr val="2264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'4 VN Comerciales Canales '!$L$5:$O$5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'4 VN Comerciales Canales '!$L$7:$O$7</c:f>
              <c:numCache>
                <c:formatCode>0.0%</c:formatCode>
                <c:ptCount val="4"/>
                <c:pt idx="0">
                  <c:v>0.27179890681108593</c:v>
                </c:pt>
                <c:pt idx="1">
                  <c:v>0.32889497941040113</c:v>
                </c:pt>
                <c:pt idx="2">
                  <c:v>0.32854549622846985</c:v>
                </c:pt>
                <c:pt idx="3">
                  <c:v>0.31788791753791906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5D-4CD9-8444-FAD3939FE70D}"/>
            </c:ext>
          </c:extLst>
        </c:ser>
        <c:ser>
          <c:idx val="2"/>
          <c:order val="2"/>
          <c:tx>
            <c:strRef>
              <c:f>'4 VN Comerciales Canales '!$K$8</c:f>
              <c:strCache>
                <c:ptCount val="1"/>
                <c:pt idx="0">
                  <c:v>Tácticas</c:v>
                </c:pt>
              </c:strCache>
            </c:strRef>
          </c:tx>
          <c:spPr>
            <a:solidFill>
              <a:srgbClr val="6794F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'4 VN Comerciales Canales '!$L$5:$O$5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'4 VN Comerciales Canales '!$L$8:$O$8</c:f>
              <c:numCache>
                <c:formatCode>0.0%</c:formatCode>
                <c:ptCount val="4"/>
                <c:pt idx="0">
                  <c:v>0.10290707894230205</c:v>
                </c:pt>
                <c:pt idx="1">
                  <c:v>9.954593798576454E-2</c:v>
                </c:pt>
                <c:pt idx="2">
                  <c:v>8.4662798462454572E-2</c:v>
                </c:pt>
                <c:pt idx="3">
                  <c:v>7.1428293779146904E-2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5D-4CD9-8444-FAD3939FE70D}"/>
            </c:ext>
          </c:extLst>
        </c:ser>
        <c:ser>
          <c:idx val="3"/>
          <c:order val="3"/>
          <c:tx>
            <c:strRef>
              <c:f>'4 VN Comerciales Canales '!$K$9</c:f>
              <c:strCache>
                <c:ptCount val="1"/>
                <c:pt idx="0">
                  <c:v>Empresas</c:v>
                </c:pt>
              </c:strCache>
            </c:strRef>
          </c:tx>
          <c:spPr>
            <a:solidFill>
              <a:srgbClr val="AAC3F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'4 VN Comerciales Canales '!$L$5:$O$5</c:f>
              <c:strCache>
                <c:ptCount val="4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Año 2025</c:v>
                </c:pt>
              </c:strCache>
            </c:strRef>
          </c:cat>
          <c:val>
            <c:numRef>
              <c:f>'4 VN Comerciales Canales '!$L$9:$O$9</c:f>
              <c:numCache>
                <c:formatCode>0.0%</c:formatCode>
                <c:ptCount val="4"/>
                <c:pt idx="0">
                  <c:v>0.27308796571438138</c:v>
                </c:pt>
                <c:pt idx="1">
                  <c:v>0.30012408301289917</c:v>
                </c:pt>
                <c:pt idx="2">
                  <c:v>0.27293383086949252</c:v>
                </c:pt>
                <c:pt idx="3">
                  <c:v>0.28927514769145851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5D-4CD9-8444-FAD3939FE70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809776495"/>
        <c:axId val="1809783215"/>
      </c:barChart>
      <c:catAx>
        <c:axId val="1809776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09783215"/>
        <c:crosses val="autoZero"/>
        <c:auto val="1"/>
        <c:lblAlgn val="ctr"/>
        <c:lblOffset val="100"/>
        <c:noMultiLvlLbl val="0"/>
      </c:catAx>
      <c:valAx>
        <c:axId val="1809783215"/>
        <c:scaling>
          <c:orientation val="minMax"/>
          <c:max val="1"/>
        </c:scaling>
        <c:delete val="1"/>
        <c:axPos val="l"/>
        <c:numFmt formatCode="0.0%" sourceLinked="1"/>
        <c:majorTickMark val="none"/>
        <c:minorTickMark val="none"/>
        <c:tickLblPos val="nextTo"/>
        <c:crossAx val="1809776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8396F-D7CC-40BF-BE29-85F450CEA286}" type="datetimeFigureOut">
              <a:rPr lang="es-ES" smtClean="0"/>
              <a:t>04/11/2024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CD0AA-53A2-4959-A24A-4B21919E0B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8502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CFDD8-4926-982D-22FE-A671874F8E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1FC165-E323-3227-89D6-B90B78FFD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6B279-452B-ECCC-DB64-897C5EC0B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66EC-B58E-42DD-8D3C-86171E733655}" type="datetimeFigureOut">
              <a:rPr lang="en-SG" smtClean="0"/>
              <a:t>4/11/2024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E94FE-6EAF-E79F-2D42-0E1F1CB1B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E3841-E02E-641F-48DD-5169B5E95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0D97-E83E-460B-AC8A-5B775338F78E}" type="slidenum">
              <a:rPr lang="en-SG" smtClean="0"/>
              <a:t>‹Nº›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3549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390F2-5E3B-D344-C3F1-3BD2FDFB38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B56E11-9F17-EA17-D585-1F32770D5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8B93F-DFD5-5F51-4D7C-82F1D3252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66EC-B58E-42DD-8D3C-86171E733655}" type="datetimeFigureOut">
              <a:rPr lang="en-SG" smtClean="0"/>
              <a:t>4/11/2024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D30A7-2D66-F5A8-2631-F3179387F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172CE-A104-527F-EFCF-E2321F5D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0D97-E83E-460B-AC8A-5B775338F78E}" type="slidenum">
              <a:rPr lang="en-SG" smtClean="0"/>
              <a:t>‹Nº›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9433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75372F-CA53-D01B-CC56-3EC4CB8AA3F6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A89C9-439E-6EB4-D659-AD74EBB261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87169-0C37-F13F-114F-69A6D2AE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66EC-B58E-42DD-8D3C-86171E733655}" type="datetimeFigureOut">
              <a:rPr lang="en-SG" smtClean="0"/>
              <a:t>4/11/2024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8DC29-3616-C424-D604-B92FF7419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6054E-669A-26AE-8D4A-DF038F5F8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0D97-E83E-460B-AC8A-5B775338F78E}" type="slidenum">
              <a:rPr lang="en-SG" smtClean="0"/>
              <a:t>‹Nº›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78608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57" lvl="0" indent="-45716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13" lvl="1" indent="-42330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669" lvl="2" indent="-423304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226" lvl="3" indent="-423304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783" lvl="4" indent="-42330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339" lvl="5" indent="-423304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895" lvl="6" indent="-423304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452" lvl="7" indent="-42330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009" lvl="8" indent="-423304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0100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4453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AEDA48B-62D8-FECB-4CB4-6E4454B9A2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3175" y="0"/>
            <a:ext cx="4497388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SG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3A5AC9-F6E1-46F9-8810-475475E17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7" y="3108651"/>
            <a:ext cx="2667004" cy="640698"/>
          </a:xfrm>
          <a:prstGeom prst="rect">
            <a:avLst/>
          </a:prstGeom>
          <a:ln w="19050">
            <a:noFill/>
          </a:ln>
        </p:spPr>
        <p:txBody>
          <a:bodyPr anchor="ctr">
            <a:noAutofit/>
          </a:bodyPr>
          <a:lstStyle>
            <a:lvl1pPr algn="ctr">
              <a:defRPr sz="4400" cap="all" spc="1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8BD2DF2-5753-43B2-82AD-30DBE8004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9857" y="1515011"/>
            <a:ext cx="3126583" cy="42639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A5FD5DB-8694-4BD8-819A-7AD23AAAE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19857" y="1894515"/>
            <a:ext cx="3126583" cy="130652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F5129C3-CFB0-408F-BE5C-AC32F5C68F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22484" y="1515011"/>
            <a:ext cx="3281556" cy="42639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cap="all" spc="3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344438D-488B-4739-95B6-56F81A25FA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22484" y="1894515"/>
            <a:ext cx="3281556" cy="130652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A6F801D1-185D-4C5B-9855-3AD0372C33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19857" y="3649755"/>
            <a:ext cx="3126583" cy="4288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800" kern="1200" cap="all" spc="100" baseline="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add subtitle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E46B3EF2-B93D-4E2D-8ECF-31A1DF927B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19857" y="4031755"/>
            <a:ext cx="3126583" cy="125893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5A8C3BD-2930-45A1-B3E0-EC8FA92B65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22484" y="3649755"/>
            <a:ext cx="3281556" cy="42889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cap="all" spc="3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7A5E528-A349-45DA-A841-E092311D8F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22484" y="4031755"/>
            <a:ext cx="3281556" cy="125893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61AB9D5A-1951-48B0-9CAE-84FC869BE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SG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6BC4F905-196D-4DFF-9947-C56088B56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00000000-1234-1234-1234-123412341234}" type="slidenum">
              <a:rPr lang="en-US" smtClean="0"/>
              <a:pPr rtl="0"/>
              <a:t>‹Nº›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32FCC-52C8-7D1C-DD93-1DC925A65A49}"/>
              </a:ext>
            </a:extLst>
          </p:cNvPr>
          <p:cNvSpPr txBox="1"/>
          <p:nvPr/>
        </p:nvSpPr>
        <p:spPr>
          <a:xfrm rot="16200000">
            <a:off x="-758021" y="5730096"/>
            <a:ext cx="18792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spc="600" dirty="0">
                <a:solidFill>
                  <a:schemeClr val="accent4"/>
                </a:solidFill>
                <a:latin typeface="+mj-lt"/>
              </a:rPr>
              <a:t>GLUCOSE</a:t>
            </a:r>
            <a:endParaRPr lang="en-SG" sz="1092" dirty="0"/>
          </a:p>
        </p:txBody>
      </p:sp>
    </p:spTree>
    <p:extLst>
      <p:ext uri="{BB962C8B-B14F-4D97-AF65-F5344CB8AC3E}">
        <p14:creationId xmlns:p14="http://schemas.microsoft.com/office/powerpoint/2010/main" val="168570465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202246-9B90-4CE1-AAF1-3328E51AE0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43DF42B-5E6A-409A-A205-0B59AE5FBD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530302" y="1690689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179" indent="0">
              <a:buNone/>
              <a:defRPr/>
            </a:lvl2pPr>
            <a:lvl3pPr marL="914358" indent="0">
              <a:buNone/>
              <a:defRPr/>
            </a:lvl3pPr>
            <a:lvl4pPr marL="1371536" indent="0">
              <a:buNone/>
              <a:defRPr/>
            </a:lvl4pPr>
            <a:lvl5pPr marL="1828715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C7A202D-9C81-48E9-AC0B-E4DDE20AE14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888689" y="170282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179" indent="0">
              <a:buNone/>
              <a:defRPr/>
            </a:lvl2pPr>
            <a:lvl3pPr marL="914358" indent="0">
              <a:buNone/>
              <a:defRPr/>
            </a:lvl3pPr>
            <a:lvl4pPr marL="1371536" indent="0">
              <a:buNone/>
              <a:defRPr/>
            </a:lvl4pPr>
            <a:lvl5pPr marL="1828715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7076" y="170282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179" indent="0">
              <a:buNone/>
              <a:defRPr/>
            </a:lvl2pPr>
            <a:lvl3pPr marL="914358" indent="0">
              <a:buNone/>
              <a:defRPr/>
            </a:lvl3pPr>
            <a:lvl4pPr marL="1371536" indent="0">
              <a:buNone/>
              <a:defRPr/>
            </a:lvl4pPr>
            <a:lvl5pPr marL="1828715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0506441-775A-4D93-ADE3-695C86D6699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530302" y="384945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179" indent="0">
              <a:buNone/>
              <a:defRPr/>
            </a:lvl2pPr>
            <a:lvl3pPr marL="914358" indent="0">
              <a:buNone/>
              <a:defRPr/>
            </a:lvl3pPr>
            <a:lvl4pPr marL="1371536" indent="0">
              <a:buNone/>
              <a:defRPr/>
            </a:lvl4pPr>
            <a:lvl5pPr marL="1828715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A00A08C-FA2D-44B5-9451-63F193A3E7B3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888689" y="384945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179" indent="0">
              <a:buNone/>
              <a:defRPr/>
            </a:lvl2pPr>
            <a:lvl3pPr marL="914358" indent="0">
              <a:buNone/>
              <a:defRPr/>
            </a:lvl3pPr>
            <a:lvl4pPr marL="1371536" indent="0">
              <a:buNone/>
              <a:defRPr/>
            </a:lvl4pPr>
            <a:lvl5pPr marL="1828715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A8F9540-8D26-4ADA-88E6-B9A742232C2D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1337076" y="384945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179" indent="0">
              <a:buNone/>
              <a:defRPr/>
            </a:lvl2pPr>
            <a:lvl3pPr marL="914358" indent="0">
              <a:buNone/>
              <a:defRPr/>
            </a:lvl3pPr>
            <a:lvl4pPr marL="1371536" indent="0">
              <a:buNone/>
              <a:defRPr/>
            </a:lvl4pPr>
            <a:lvl5pPr marL="1828715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3D7801BA-80A8-4F2C-90C8-155E6210A85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7635" y="1679577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99C7ED62-8CE2-417B-9E03-DB47D419110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99247" y="1679577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Picture Placeholder 28">
            <a:extLst>
              <a:ext uri="{FF2B5EF4-FFF2-40B4-BE49-F238E27FC236}">
                <a16:creationId xmlns:a16="http://schemas.microsoft.com/office/drawing/2014/main" id="{96383197-4013-4D5E-BF47-64BD2386A4D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6283" y="1679577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2" name="Picture Placeholder 28">
            <a:extLst>
              <a:ext uri="{FF2B5EF4-FFF2-40B4-BE49-F238E27FC236}">
                <a16:creationId xmlns:a16="http://schemas.microsoft.com/office/drawing/2014/main" id="{B2568099-B430-4F70-A248-1840860FFEE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47635" y="3792080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3" name="Picture Placeholder 28">
            <a:extLst>
              <a:ext uri="{FF2B5EF4-FFF2-40B4-BE49-F238E27FC236}">
                <a16:creationId xmlns:a16="http://schemas.microsoft.com/office/drawing/2014/main" id="{82A0F640-3653-4074-BEAA-B09FF6E0B39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99247" y="3792080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4" name="Picture Placeholder 28">
            <a:extLst>
              <a:ext uri="{FF2B5EF4-FFF2-40B4-BE49-F238E27FC236}">
                <a16:creationId xmlns:a16="http://schemas.microsoft.com/office/drawing/2014/main" id="{1723BD4F-261F-418F-B763-09039D2CA7B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26283" y="3792080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129847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am 4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25A9EE92-C505-4777-B442-72C5A0BDCB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67761" y="2047875"/>
            <a:ext cx="2103120" cy="3017520"/>
          </a:xfrm>
          <a:custGeom>
            <a:avLst/>
            <a:gdLst>
              <a:gd name="connsiteX0" fmla="*/ 0 w 2103120"/>
              <a:gd name="connsiteY0" fmla="*/ 0 h 3017520"/>
              <a:gd name="connsiteX1" fmla="*/ 2103120 w 2103120"/>
              <a:gd name="connsiteY1" fmla="*/ 0 h 3017520"/>
              <a:gd name="connsiteX2" fmla="*/ 2103120 w 2103120"/>
              <a:gd name="connsiteY2" fmla="*/ 3017520 h 3017520"/>
              <a:gd name="connsiteX3" fmla="*/ 2102104 w 2103120"/>
              <a:gd name="connsiteY3" fmla="*/ 3017520 h 3017520"/>
              <a:gd name="connsiteX4" fmla="*/ 2102104 w 2103120"/>
              <a:gd name="connsiteY4" fmla="*/ 2910625 h 3017520"/>
              <a:gd name="connsiteX5" fmla="*/ 0 w 2103120"/>
              <a:gd name="connsiteY5" fmla="*/ 2910625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3017520">
                <a:moveTo>
                  <a:pt x="0" y="0"/>
                </a:moveTo>
                <a:lnTo>
                  <a:pt x="2103120" y="0"/>
                </a:lnTo>
                <a:lnTo>
                  <a:pt x="2103120" y="3017520"/>
                </a:lnTo>
                <a:lnTo>
                  <a:pt x="2102104" y="3017520"/>
                </a:lnTo>
                <a:lnTo>
                  <a:pt x="2102104" y="2910625"/>
                </a:lnTo>
                <a:lnTo>
                  <a:pt x="0" y="291062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0224436F-4BCF-481B-B0A9-C4AE888185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6744" y="5257800"/>
            <a:ext cx="2103120" cy="27432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179" indent="0">
              <a:buNone/>
              <a:defRPr sz="1600"/>
            </a:lvl2pPr>
            <a:lvl3pPr marL="914358" indent="0">
              <a:buNone/>
              <a:defRPr sz="1600"/>
            </a:lvl3pPr>
            <a:lvl4pPr marL="1371536" indent="0">
              <a:buNone/>
              <a:defRPr sz="1600"/>
            </a:lvl4pPr>
            <a:lvl5pPr marL="1828715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E81F848-2A43-484F-8AB0-8E45A15079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6744" y="5551170"/>
            <a:ext cx="2103120" cy="36576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9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358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536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715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98E2731-9AE8-4D4E-969E-814287EE84A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421120" y="2047875"/>
            <a:ext cx="2103120" cy="3017520"/>
          </a:xfrm>
          <a:custGeom>
            <a:avLst/>
            <a:gdLst>
              <a:gd name="connsiteX0" fmla="*/ 0 w 2103120"/>
              <a:gd name="connsiteY0" fmla="*/ 0 h 3017520"/>
              <a:gd name="connsiteX1" fmla="*/ 2103120 w 2103120"/>
              <a:gd name="connsiteY1" fmla="*/ 0 h 3017520"/>
              <a:gd name="connsiteX2" fmla="*/ 2103120 w 2103120"/>
              <a:gd name="connsiteY2" fmla="*/ 3017520 h 3017520"/>
              <a:gd name="connsiteX3" fmla="*/ 2100725 w 2103120"/>
              <a:gd name="connsiteY3" fmla="*/ 3017520 h 3017520"/>
              <a:gd name="connsiteX4" fmla="*/ 2100725 w 2103120"/>
              <a:gd name="connsiteY4" fmla="*/ 2910625 h 3017520"/>
              <a:gd name="connsiteX5" fmla="*/ 0 w 2103120"/>
              <a:gd name="connsiteY5" fmla="*/ 2910625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3017520">
                <a:moveTo>
                  <a:pt x="0" y="0"/>
                </a:moveTo>
                <a:lnTo>
                  <a:pt x="2103120" y="0"/>
                </a:lnTo>
                <a:lnTo>
                  <a:pt x="2103120" y="3017520"/>
                </a:lnTo>
                <a:lnTo>
                  <a:pt x="2100725" y="3017520"/>
                </a:lnTo>
                <a:lnTo>
                  <a:pt x="2100725" y="2910625"/>
                </a:lnTo>
                <a:lnTo>
                  <a:pt x="0" y="291062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AB0DA7E8-8D66-4F86-86F2-604044642B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9088" y="5257800"/>
            <a:ext cx="2103120" cy="27432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179" indent="0">
              <a:buNone/>
              <a:defRPr sz="1600"/>
            </a:lvl2pPr>
            <a:lvl3pPr marL="914358" indent="0">
              <a:buNone/>
              <a:defRPr sz="1600"/>
            </a:lvl3pPr>
            <a:lvl4pPr marL="1371536" indent="0">
              <a:buNone/>
              <a:defRPr sz="1600"/>
            </a:lvl4pPr>
            <a:lvl5pPr marL="1828715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DC8F7DC-7D79-452D-89D4-DC0155C968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9088" y="5551170"/>
            <a:ext cx="2103120" cy="36576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9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358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536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715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4AB8730-C1E9-4C39-AD6B-791ECCB2A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66744" y="4958500"/>
            <a:ext cx="2103120" cy="1097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D0B1428-A83E-4197-AB02-D6F4EE202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18725" y="4958500"/>
            <a:ext cx="2103120" cy="1097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1352AE-F08C-39A1-01C4-FF3D77D1B3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47875"/>
            <a:ext cx="2741613" cy="29098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179" indent="0">
              <a:buNone/>
              <a:defRPr sz="1600"/>
            </a:lvl2pPr>
            <a:lvl3pPr marL="914358" indent="0">
              <a:buNone/>
              <a:defRPr sz="1400"/>
            </a:lvl3pPr>
            <a:lvl4pPr marL="1371536" indent="0">
              <a:buNone/>
              <a:defRPr sz="1200"/>
            </a:lvl4pPr>
            <a:lvl5pPr marL="1828715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EBF839C-12DF-8458-1FA3-924D6DA0E7D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12187" y="2047875"/>
            <a:ext cx="2741613" cy="29098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179" indent="0">
              <a:buNone/>
              <a:defRPr sz="1600"/>
            </a:lvl2pPr>
            <a:lvl3pPr marL="914358" indent="0">
              <a:buNone/>
              <a:defRPr sz="1400"/>
            </a:lvl3pPr>
            <a:lvl4pPr marL="1371536" indent="0">
              <a:buNone/>
              <a:defRPr sz="1200"/>
            </a:lvl4pPr>
            <a:lvl5pPr marL="1828715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7031727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ur Competitio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69FF8FD-CDD1-4BEE-8DB9-0CD4BDE98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335793" y="766763"/>
            <a:ext cx="0" cy="490390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9F1257F-A86F-48F4-BFFA-9BFB4355E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7334351" y="757238"/>
            <a:ext cx="0" cy="490390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FFD01FCA-DF30-466C-9EAE-B0A13CF25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31168" y="4486275"/>
            <a:ext cx="622236" cy="622236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F9F0CF-5966-47C2-9A41-0CD85E85D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64643" y="4047275"/>
            <a:ext cx="622236" cy="62223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EFF630-FDAA-46A7-8CEE-21CAB6BC2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29331" y="2163148"/>
            <a:ext cx="622236" cy="622236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383BA8C-6DBE-4569-B07B-9FB55F80D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59108" y="3573553"/>
            <a:ext cx="622236" cy="622236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08DE16-ABA8-4BC8-93C4-F8A521C8A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95826" y="4201049"/>
            <a:ext cx="622236" cy="62223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93C062E-DD5E-49BC-A10D-F70C1931F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62757" y="1603982"/>
            <a:ext cx="2057805" cy="767123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799781-E0A0-4C4E-A069-37290BED8F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427" y="571145"/>
            <a:ext cx="5355570" cy="438144"/>
          </a:xfrm>
          <a:prstGeom prst="rect">
            <a:avLst/>
          </a:prstGeom>
        </p:spPr>
        <p:txBody>
          <a:bodyPr/>
          <a:lstStyle>
            <a:lvl1pPr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5D896357-F0C4-4728-BE54-A809E6E310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3262" y="311796"/>
            <a:ext cx="1706966" cy="4263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CB13D4EF-593A-4D3C-9712-515EE5A358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26762" y="1774347"/>
            <a:ext cx="1929792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cap="all" spc="100" baseline="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449D2BE7-8177-406D-94BB-001D561B5A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83674" y="2261071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FD164278-C8C4-4514-8B3E-9505CB6747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49242" y="3061801"/>
            <a:ext cx="1706966" cy="426393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45FF02C4-FA25-4AE4-B4EF-D106CDD0FE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95826" y="3061801"/>
            <a:ext cx="1706966" cy="42639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2EA0BE42-73C1-43D0-9520-94265CBEE4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13451" y="3671476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E23821A-CE37-4CA8-82BC-5731CBD7BC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18985" y="4145198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83ED92E9-F268-4C1E-9440-F605C9EBD5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85510" y="4584197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B29F508B-CAFE-4871-8267-E5406A4D6C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50169" y="4298971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C40D7D1C-3379-42CE-B3D7-A585CDECBD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63261" y="5683896"/>
            <a:ext cx="1706966" cy="4263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</p:spTree>
    <p:extLst>
      <p:ext uri="{BB962C8B-B14F-4D97-AF65-F5344CB8AC3E}">
        <p14:creationId xmlns:p14="http://schemas.microsoft.com/office/powerpoint/2010/main" val="64230529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-Yr 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A378E50-94EF-4230-91B3-4CDA4804D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49477" y="4411918"/>
            <a:ext cx="7895340" cy="344415"/>
            <a:chOff x="2749477" y="4411918"/>
            <a:chExt cx="7895340" cy="344415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FDF687F-1594-4839-AA46-5DACB2E04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9477" y="4411918"/>
              <a:ext cx="1260" cy="34441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AD917A9-665D-46F4-8911-E2881838B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99668" y="4411918"/>
              <a:ext cx="1260" cy="34441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37D52265-C77D-45A6-96A5-2656848A3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43557" y="4411918"/>
              <a:ext cx="1260" cy="34441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075B284-B3F9-49E3-A5BC-FBFD2C706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50738" y="2675138"/>
            <a:ext cx="6313957" cy="344415"/>
            <a:chOff x="2750737" y="2675138"/>
            <a:chExt cx="6313957" cy="344415"/>
          </a:xfrm>
        </p:grpSpPr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D75FFD8-965E-47C7-B05F-A941B5164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50737" y="2675138"/>
              <a:ext cx="1260" cy="34441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ABDDFF1A-AABD-4DA5-9811-02C414913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16887" y="2675138"/>
              <a:ext cx="1260" cy="34441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7862A0FB-DDED-42C5-B28D-D466080F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63434" y="2675138"/>
              <a:ext cx="1260" cy="34441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FC053B39-4BE6-44B3-8D93-ED230B1611A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29367" y="2200551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95F74BD3-C751-4644-9E0D-36D890A69E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97612" y="2200551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3D5CF2BE-8C0B-408F-AEEB-45E3B588305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44687" y="2200551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6" name="Text Placeholder 14">
            <a:extLst>
              <a:ext uri="{FF2B5EF4-FFF2-40B4-BE49-F238E27FC236}">
                <a16:creationId xmlns:a16="http://schemas.microsoft.com/office/drawing/2014/main" id="{4A07D9B0-4F06-4D69-B211-37FC634E508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6805" y="2739533"/>
            <a:ext cx="10210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none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year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E36FDE7A-7F96-4A7E-AB4F-DBCEFD81C3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234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C3C9C771-CEBA-46FF-9941-0F82E4028C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176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945F6154-355B-4195-8155-1E8C079CDE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17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228D5-C0F1-4215-8880-B28856B6F77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0592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5568E40A-0330-4C80-9F64-FB6C4B7CC1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807" y="3170170"/>
            <a:ext cx="61531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EC8A3FD2-F6F6-40A0-89E1-7769CBB8D4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5942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A882D901-8E7C-431B-B6E9-14C8BD5B22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883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2051E2EF-F729-4B79-8CD4-C0D60EE9AD0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3825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8A6BF26-67C7-4AFD-82B4-5F8831E627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766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9D579002-8C14-4A35-90BB-43E508420D9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1708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A2D386B-15E3-4543-8D79-5B890CB60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06497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1BBCCCB-0A70-4CE2-AC23-DC53C20096B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95908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83DD38EA-382F-4255-927F-5F23153D51A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29367" y="400313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DDBB317C-ECEA-48F8-B070-51A7C7B4CDB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76442" y="400313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5C19CD78-318A-4E21-9027-254A8711F4C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923517" y="400313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A437805B-FB40-4996-AD55-1BF1A2D64F0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6805" y="4437609"/>
            <a:ext cx="10210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none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year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40A55730-770B-4851-B7C1-A3AE260339E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1234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32F5F67C-8450-4CC2-984C-18CEA2A424F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0176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205940B1-D0A7-4FA0-8075-1DD875262A2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9117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FF257E24-EF53-4359-8CF5-CC42A8F661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80592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5A2166B8-0F7E-45E9-970E-79F921472A3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10807" y="4871997"/>
            <a:ext cx="61531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FF45DCBF-40C1-4B85-9196-4C0237FA8C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5942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E0182695-A664-4408-ACB6-D9273831D56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4883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2928531F-4FEC-4B06-9428-27244D33B9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3825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E678C8DB-AF28-4A99-B976-36F54BA279C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766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FB1CBFC6-0E9C-4ECA-A915-798C00479D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1708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B4EC71CB-AE6D-46A0-87B4-6E2BD6A1CF6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06497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16A1EE39-3790-4721-9E09-19024F590A9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95908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F8B141-9EE2-47E7-AF2A-94CECF907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47082" y="4694680"/>
            <a:ext cx="8510121" cy="0"/>
            <a:chOff x="1504814" y="2488864"/>
            <a:chExt cx="8510121" cy="0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D73D561-653C-420E-BC66-5DA51DD36C89}"/>
                </a:ext>
              </a:extLst>
            </p:cNvPr>
            <p:cNvCxnSpPr>
              <a:cxnSpLocks/>
            </p:cNvCxnSpPr>
            <p:nvPr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3729D46-C590-474A-BF51-5B9D4359EB74}"/>
                </a:ext>
              </a:extLst>
            </p:cNvPr>
            <p:cNvCxnSpPr>
              <a:cxnSpLocks/>
            </p:cNvCxnSpPr>
            <p:nvPr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48D21A3-16A8-4ECB-832A-29159F1D20E9}"/>
                </a:ext>
              </a:extLst>
            </p:cNvPr>
            <p:cNvCxnSpPr>
              <a:cxnSpLocks/>
            </p:cNvCxnSpPr>
            <p:nvPr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B217E3B-A68A-4BBD-889D-C078F6616CB6}"/>
                </a:ext>
              </a:extLst>
            </p:cNvPr>
            <p:cNvCxnSpPr>
              <a:cxnSpLocks/>
            </p:cNvCxnSpPr>
            <p:nvPr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AC64796-B68D-4AE1-A16E-54663926A7FD}"/>
                </a:ext>
              </a:extLst>
            </p:cNvPr>
            <p:cNvCxnSpPr>
              <a:cxnSpLocks/>
            </p:cNvCxnSpPr>
            <p:nvPr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69D787A-5A6E-4ADB-BAAA-FC5EF3EF1BE0}"/>
                </a:ext>
              </a:extLst>
            </p:cNvPr>
            <p:cNvCxnSpPr>
              <a:cxnSpLocks/>
            </p:cNvCxnSpPr>
            <p:nvPr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E371F89-9862-4F45-9CA4-A53BF2C3F720}"/>
                </a:ext>
              </a:extLst>
            </p:cNvPr>
            <p:cNvCxnSpPr>
              <a:cxnSpLocks/>
            </p:cNvCxnSpPr>
            <p:nvPr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19AC00F-FB14-4E51-ABB2-C72FB6C0A0F7}"/>
                </a:ext>
              </a:extLst>
            </p:cNvPr>
            <p:cNvCxnSpPr>
              <a:cxnSpLocks/>
            </p:cNvCxnSpPr>
            <p:nvPr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083D041-D6E2-4DFF-A37E-21E03F46AF94}"/>
                </a:ext>
              </a:extLst>
            </p:cNvPr>
            <p:cNvCxnSpPr>
              <a:cxnSpLocks/>
            </p:cNvCxnSpPr>
            <p:nvPr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4589E1D-9976-4550-917F-D88195CDCE9F}"/>
                </a:ext>
              </a:extLst>
            </p:cNvPr>
            <p:cNvCxnSpPr>
              <a:cxnSpLocks/>
            </p:cNvCxnSpPr>
            <p:nvPr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065CC16-DED3-4048-8705-CA87554422D7}"/>
                </a:ext>
              </a:extLst>
            </p:cNvPr>
            <p:cNvCxnSpPr>
              <a:cxnSpLocks/>
            </p:cNvCxnSpPr>
            <p:nvPr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4EDC1B45-4090-4B45-80FB-8DF542E67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72911" y="4599627"/>
            <a:ext cx="8858463" cy="174171"/>
            <a:chOff x="1835966" y="4162015"/>
            <a:chExt cx="8858463" cy="174171"/>
          </a:xfrm>
        </p:grpSpPr>
        <p:sp>
          <p:nvSpPr>
            <p:cNvPr id="90" name="Oval 234">
              <a:extLst>
                <a:ext uri="{FF2B5EF4-FFF2-40B4-BE49-F238E27FC236}">
                  <a16:creationId xmlns:a16="http://schemas.microsoft.com/office/drawing/2014/main" id="{1EFAF30E-1CB4-4DCC-B1A8-30450AECD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3596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2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1" name="Oval 236">
              <a:extLst>
                <a:ext uri="{FF2B5EF4-FFF2-40B4-BE49-F238E27FC236}">
                  <a16:creationId xmlns:a16="http://schemas.microsoft.com/office/drawing/2014/main" id="{A53911EE-BFCB-48ED-9821-C8FD04498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625447" y="4162015"/>
              <a:ext cx="174171" cy="174171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2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2" name="Oval 238">
              <a:extLst>
                <a:ext uri="{FF2B5EF4-FFF2-40B4-BE49-F238E27FC236}">
                  <a16:creationId xmlns:a16="http://schemas.microsoft.com/office/drawing/2014/main" id="{AE84E691-02AF-4C42-B3B7-EE46E825C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1492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2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3" name="Oval 240">
              <a:extLst>
                <a:ext uri="{FF2B5EF4-FFF2-40B4-BE49-F238E27FC236}">
                  <a16:creationId xmlns:a16="http://schemas.microsoft.com/office/drawing/2014/main" id="{EB9041A9-2967-41AF-BE0A-A7476B97B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204409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2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4" name="Oval 242">
              <a:extLst>
                <a:ext uri="{FF2B5EF4-FFF2-40B4-BE49-F238E27FC236}">
                  <a16:creationId xmlns:a16="http://schemas.microsoft.com/office/drawing/2014/main" id="{2B7F05AE-8C2E-43EB-BBA0-897D173AF6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993890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2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5" name="Oval 244">
              <a:extLst>
                <a:ext uri="{FF2B5EF4-FFF2-40B4-BE49-F238E27FC236}">
                  <a16:creationId xmlns:a16="http://schemas.microsoft.com/office/drawing/2014/main" id="{4248E8A5-3D01-49ED-BEC6-0D27C4C50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783371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2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6" name="Oval 246">
              <a:extLst>
                <a:ext uri="{FF2B5EF4-FFF2-40B4-BE49-F238E27FC236}">
                  <a16:creationId xmlns:a16="http://schemas.microsoft.com/office/drawing/2014/main" id="{A50B1FA2-FFAB-4A04-8C04-CF6BC1BCD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572852" y="4162015"/>
              <a:ext cx="174171" cy="174171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2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7" name="Oval 248">
              <a:extLst>
                <a:ext uri="{FF2B5EF4-FFF2-40B4-BE49-F238E27FC236}">
                  <a16:creationId xmlns:a16="http://schemas.microsoft.com/office/drawing/2014/main" id="{B70F9284-E3A9-4E8C-9C28-93D985513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362333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2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8" name="Oval 250">
              <a:extLst>
                <a:ext uri="{FF2B5EF4-FFF2-40B4-BE49-F238E27FC236}">
                  <a16:creationId xmlns:a16="http://schemas.microsoft.com/office/drawing/2014/main" id="{494AA308-491E-44AE-A81D-E62D362FC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51814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2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9" name="Oval 252">
              <a:extLst>
                <a:ext uri="{FF2B5EF4-FFF2-40B4-BE49-F238E27FC236}">
                  <a16:creationId xmlns:a16="http://schemas.microsoft.com/office/drawing/2014/main" id="{03B58A61-0691-4D1F-9A25-7CCB12DA9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941295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2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0" name="Oval 254">
              <a:extLst>
                <a:ext uri="{FF2B5EF4-FFF2-40B4-BE49-F238E27FC236}">
                  <a16:creationId xmlns:a16="http://schemas.microsoft.com/office/drawing/2014/main" id="{57F5DE50-7369-4681-A8F6-5E935A517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73077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2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1" name="Oval 256">
              <a:extLst>
                <a:ext uri="{FF2B5EF4-FFF2-40B4-BE49-F238E27FC236}">
                  <a16:creationId xmlns:a16="http://schemas.microsoft.com/office/drawing/2014/main" id="{4C666F7C-EBDE-456E-B607-1E0FA6924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520258" y="4162015"/>
              <a:ext cx="174171" cy="174171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2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FFF66A7-062A-4A45-8A10-A8F847AF1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49388" y="2999128"/>
            <a:ext cx="8510121" cy="0"/>
            <a:chOff x="1504814" y="2488864"/>
            <a:chExt cx="8510121" cy="0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A2090933-BFE5-4598-998F-C2857039426F}"/>
                </a:ext>
              </a:extLst>
            </p:cNvPr>
            <p:cNvCxnSpPr>
              <a:cxnSpLocks/>
            </p:cNvCxnSpPr>
            <p:nvPr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7E50B9E-AD14-448E-B2DF-ED1D0F490865}"/>
                </a:ext>
              </a:extLst>
            </p:cNvPr>
            <p:cNvCxnSpPr>
              <a:cxnSpLocks/>
            </p:cNvCxnSpPr>
            <p:nvPr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F782020-9AE0-4B20-ACD4-057C60173A6C}"/>
                </a:ext>
              </a:extLst>
            </p:cNvPr>
            <p:cNvCxnSpPr>
              <a:cxnSpLocks/>
            </p:cNvCxnSpPr>
            <p:nvPr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DE1A502D-7651-4CBE-81DE-FF4F102DAA73}"/>
                </a:ext>
              </a:extLst>
            </p:cNvPr>
            <p:cNvCxnSpPr>
              <a:cxnSpLocks/>
            </p:cNvCxnSpPr>
            <p:nvPr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4C29AAF-4E83-44DA-A084-3FF3C70F6155}"/>
                </a:ext>
              </a:extLst>
            </p:cNvPr>
            <p:cNvCxnSpPr>
              <a:cxnSpLocks/>
            </p:cNvCxnSpPr>
            <p:nvPr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C5616E9-1DAC-4713-A257-8682DD24AC5C}"/>
                </a:ext>
              </a:extLst>
            </p:cNvPr>
            <p:cNvCxnSpPr>
              <a:cxnSpLocks/>
            </p:cNvCxnSpPr>
            <p:nvPr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CDC726D-AB0E-4ED3-82DB-9DD54ADB100A}"/>
                </a:ext>
              </a:extLst>
            </p:cNvPr>
            <p:cNvCxnSpPr>
              <a:cxnSpLocks/>
            </p:cNvCxnSpPr>
            <p:nvPr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2F1E4A6-E07E-4550-AB72-53438E0C4F0E}"/>
                </a:ext>
              </a:extLst>
            </p:cNvPr>
            <p:cNvCxnSpPr>
              <a:cxnSpLocks/>
            </p:cNvCxnSpPr>
            <p:nvPr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6B638F82-2127-4858-AA45-F08A1CADABB9}"/>
                </a:ext>
              </a:extLst>
            </p:cNvPr>
            <p:cNvCxnSpPr>
              <a:cxnSpLocks/>
            </p:cNvCxnSpPr>
            <p:nvPr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028005E8-9894-4966-8BDE-95577A6039DC}"/>
                </a:ext>
              </a:extLst>
            </p:cNvPr>
            <p:cNvCxnSpPr>
              <a:cxnSpLocks/>
            </p:cNvCxnSpPr>
            <p:nvPr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FFBFEB2-9943-4D83-86DB-1A86AC15E8EF}"/>
                </a:ext>
              </a:extLst>
            </p:cNvPr>
            <p:cNvCxnSpPr>
              <a:cxnSpLocks/>
            </p:cNvCxnSpPr>
            <p:nvPr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7045F09-8CF5-4E51-A65C-54F8BF015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1872911" y="2903402"/>
            <a:ext cx="8858463" cy="174171"/>
            <a:chOff x="1835966" y="4162015"/>
            <a:chExt cx="8858463" cy="174171"/>
          </a:xfrm>
        </p:grpSpPr>
        <p:sp>
          <p:nvSpPr>
            <p:cNvPr id="135" name="Oval 234">
              <a:extLst>
                <a:ext uri="{FF2B5EF4-FFF2-40B4-BE49-F238E27FC236}">
                  <a16:creationId xmlns:a16="http://schemas.microsoft.com/office/drawing/2014/main" id="{09B4CFFD-0C29-4685-915E-4DC40D4D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>
            <a:xfrm>
              <a:off x="183596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2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6" name="Oval 236">
              <a:extLst>
                <a:ext uri="{FF2B5EF4-FFF2-40B4-BE49-F238E27FC236}">
                  <a16:creationId xmlns:a16="http://schemas.microsoft.com/office/drawing/2014/main" id="{736381B7-7D05-4040-9A1B-191841576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>
            <a:xfrm>
              <a:off x="2625447" y="4162015"/>
              <a:ext cx="174171" cy="174171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2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7" name="Oval 238">
              <a:extLst>
                <a:ext uri="{FF2B5EF4-FFF2-40B4-BE49-F238E27FC236}">
                  <a16:creationId xmlns:a16="http://schemas.microsoft.com/office/drawing/2014/main" id="{4F77152F-41F4-45EC-B530-B38C5111C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>
            <a:xfrm>
              <a:off x="341492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2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8" name="Oval 240">
              <a:extLst>
                <a:ext uri="{FF2B5EF4-FFF2-40B4-BE49-F238E27FC236}">
                  <a16:creationId xmlns:a16="http://schemas.microsoft.com/office/drawing/2014/main" id="{8FB428D5-0A0E-4CF3-A223-9F4F7B386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>
            <a:xfrm>
              <a:off x="4204409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2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9" name="Oval 242">
              <a:extLst>
                <a:ext uri="{FF2B5EF4-FFF2-40B4-BE49-F238E27FC236}">
                  <a16:creationId xmlns:a16="http://schemas.microsoft.com/office/drawing/2014/main" id="{A4275727-B33C-4EB0-9E6E-7CE335603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>
            <a:xfrm>
              <a:off x="4993890" y="4162015"/>
              <a:ext cx="174171" cy="174171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2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0" name="Oval 244">
              <a:extLst>
                <a:ext uri="{FF2B5EF4-FFF2-40B4-BE49-F238E27FC236}">
                  <a16:creationId xmlns:a16="http://schemas.microsoft.com/office/drawing/2014/main" id="{7998F366-05B2-42D3-9B4E-CD7F91FB9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>
            <a:xfrm>
              <a:off x="5783371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2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1" name="Oval 246">
              <a:extLst>
                <a:ext uri="{FF2B5EF4-FFF2-40B4-BE49-F238E27FC236}">
                  <a16:creationId xmlns:a16="http://schemas.microsoft.com/office/drawing/2014/main" id="{8593BF6C-17E2-4AB7-85D7-0B93D2376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>
            <a:xfrm>
              <a:off x="6572852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2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2" name="Oval 248">
              <a:extLst>
                <a:ext uri="{FF2B5EF4-FFF2-40B4-BE49-F238E27FC236}">
                  <a16:creationId xmlns:a16="http://schemas.microsoft.com/office/drawing/2014/main" id="{74F85EBE-E43B-4B81-85F1-89969EC56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>
            <a:xfrm>
              <a:off x="7362333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2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3" name="Oval 250">
              <a:extLst>
                <a:ext uri="{FF2B5EF4-FFF2-40B4-BE49-F238E27FC236}">
                  <a16:creationId xmlns:a16="http://schemas.microsoft.com/office/drawing/2014/main" id="{16C21525-8829-45F3-8C9F-05274678E7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>
            <a:xfrm>
              <a:off x="8151814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2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4" name="Oval 252">
              <a:extLst>
                <a:ext uri="{FF2B5EF4-FFF2-40B4-BE49-F238E27FC236}">
                  <a16:creationId xmlns:a16="http://schemas.microsoft.com/office/drawing/2014/main" id="{8FFF03BC-2EFF-4AF5-B788-A1FEA5378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>
            <a:xfrm>
              <a:off x="8941295" y="4162015"/>
              <a:ext cx="174171" cy="174171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2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5" name="Oval 254">
              <a:extLst>
                <a:ext uri="{FF2B5EF4-FFF2-40B4-BE49-F238E27FC236}">
                  <a16:creationId xmlns:a16="http://schemas.microsoft.com/office/drawing/2014/main" id="{D811BD14-6461-4DD9-9A2C-BFC2C9553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>
            <a:xfrm>
              <a:off x="973077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2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6" name="Oval 256">
              <a:extLst>
                <a:ext uri="{FF2B5EF4-FFF2-40B4-BE49-F238E27FC236}">
                  <a16:creationId xmlns:a16="http://schemas.microsoft.com/office/drawing/2014/main" id="{929BB859-9DB9-433D-8C7B-91E7FED48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>
            <a:xfrm>
              <a:off x="1052025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2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903BF7DC-DBB3-56D3-A047-01423A571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1860108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ution" preserve="1" userDrawn="1">
  <p:cSld name="2_Solu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ree combines harvesting wheat">
            <a:extLst>
              <a:ext uri="{FF2B5EF4-FFF2-40B4-BE49-F238E27FC236}">
                <a16:creationId xmlns:a16="http://schemas.microsoft.com/office/drawing/2014/main" id="{F5723442-73E2-2510-37F2-436B35A91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2"/>
          <a:stretch/>
        </p:blipFill>
        <p:spPr>
          <a:xfrm>
            <a:off x="7657" y="-3598"/>
            <a:ext cx="4480484" cy="6858000"/>
          </a:xfrm>
          <a:prstGeom prst="rect">
            <a:avLst/>
          </a:prstGeom>
        </p:spPr>
      </p:pic>
      <p:sp>
        <p:nvSpPr>
          <p:cNvPr id="38" name="Google Shape;38;p94"/>
          <p:cNvSpPr txBox="1">
            <a:spLocks noGrp="1"/>
          </p:cNvSpPr>
          <p:nvPr>
            <p:ph type="title"/>
          </p:nvPr>
        </p:nvSpPr>
        <p:spPr>
          <a:xfrm>
            <a:off x="914397" y="3108651"/>
            <a:ext cx="2667004" cy="640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Calibri"/>
              <a:buNone/>
              <a:defRPr sz="4400" cap="none">
                <a:solidFill>
                  <a:schemeClr val="accent4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94"/>
          <p:cNvSpPr txBox="1">
            <a:spLocks noGrp="1"/>
          </p:cNvSpPr>
          <p:nvPr>
            <p:ph type="body" idx="1"/>
          </p:nvPr>
        </p:nvSpPr>
        <p:spPr>
          <a:xfrm>
            <a:off x="4919857" y="1515011"/>
            <a:ext cx="6784183" cy="426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589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anose="020B0604020202020204" pitchFamily="34" charset="0"/>
              <a:buNone/>
              <a:defRPr sz="1800" cap="none">
                <a:solidFill>
                  <a:schemeClr val="accent4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defRPr>
            </a:lvl1pPr>
            <a:lvl2pPr marL="914358" lvl="1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536" lvl="2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715" lvl="3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5894" lvl="4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073" lvl="5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52" lvl="6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30" lvl="7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09" lvl="8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0" name="Google Shape;40;p94"/>
          <p:cNvSpPr txBox="1">
            <a:spLocks noGrp="1"/>
          </p:cNvSpPr>
          <p:nvPr>
            <p:ph type="body" idx="2"/>
          </p:nvPr>
        </p:nvSpPr>
        <p:spPr>
          <a:xfrm>
            <a:off x="4919857" y="1894515"/>
            <a:ext cx="6784183" cy="339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79" lvl="0" indent="-228589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cap="none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defRPr>
            </a:lvl1pPr>
            <a:lvl2pPr marL="914358" lvl="1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536" lvl="2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715" lvl="3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5894" lvl="4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073" lvl="5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52" lvl="6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30" lvl="7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09" lvl="8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94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0"/>
            <a:fld id="{00000000-1234-1234-1234-123412341234}" type="slidenum">
              <a:rPr lang="en-US" smtClean="0"/>
              <a:pPr rtl="0"/>
              <a:t>‹Nº›</a:t>
            </a:fld>
            <a:endParaRPr lang="en-US"/>
          </a:p>
        </p:txBody>
      </p:sp>
      <p:sp>
        <p:nvSpPr>
          <p:cNvPr id="3" name="Google Shape;15;p88">
            <a:extLst>
              <a:ext uri="{FF2B5EF4-FFF2-40B4-BE49-F238E27FC236}">
                <a16:creationId xmlns:a16="http://schemas.microsoft.com/office/drawing/2014/main" id="{6155545E-2C10-8EA0-ECB3-9FBCBF46B4C2}"/>
              </a:ext>
            </a:extLst>
          </p:cNvPr>
          <p:cNvSpPr txBox="1"/>
          <p:nvPr userDrawn="1"/>
        </p:nvSpPr>
        <p:spPr>
          <a:xfrm rot="16200000">
            <a:off x="-758021" y="5730120"/>
            <a:ext cx="1879279" cy="36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spc="300" dirty="0">
                <a:solidFill>
                  <a:schemeClr val="accent4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GLUCOSE</a:t>
            </a:r>
            <a:endParaRPr sz="1800" spc="300" dirty="0">
              <a:solidFill>
                <a:schemeClr val="dk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9851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239D8-C5A2-1AE1-3FE7-4A67E76CF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DE215-F854-678D-9C26-CB33F5DEB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A7AA1-4560-4658-FA54-F8FEFF479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66EC-B58E-42DD-8D3C-86171E733655}" type="datetimeFigureOut">
              <a:rPr lang="en-SG" smtClean="0"/>
              <a:t>4/11/2024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13B7F-BFA2-B040-9BD8-FBF8188E2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93FFF-7B41-5F77-F342-28C2663CF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0D97-E83E-460B-AC8A-5B775338F78E}" type="slidenum">
              <a:rPr lang="en-SG" smtClean="0"/>
              <a:t>‹Nº›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14839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ution" preserve="1" userDrawn="1">
  <p:cSld name="2_Solu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94" descr="Construction vehicle"/>
          <p:cNvPicPr preferRelativeResize="0">
            <a:picLocks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4496400" cy="684240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94"/>
          <p:cNvSpPr txBox="1">
            <a:spLocks noGrp="1"/>
          </p:cNvSpPr>
          <p:nvPr>
            <p:ph type="title"/>
          </p:nvPr>
        </p:nvSpPr>
        <p:spPr>
          <a:xfrm>
            <a:off x="914397" y="3108651"/>
            <a:ext cx="2667004" cy="640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Calibri"/>
              <a:buNone/>
              <a:defRPr sz="4400" cap="none">
                <a:solidFill>
                  <a:schemeClr val="accent4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94"/>
          <p:cNvSpPr txBox="1">
            <a:spLocks noGrp="1"/>
          </p:cNvSpPr>
          <p:nvPr>
            <p:ph type="body" idx="1"/>
          </p:nvPr>
        </p:nvSpPr>
        <p:spPr>
          <a:xfrm>
            <a:off x="4919857" y="1515011"/>
            <a:ext cx="6784183" cy="426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589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anose="020B0604020202020204" pitchFamily="34" charset="0"/>
              <a:buNone/>
              <a:defRPr sz="1800" cap="none">
                <a:solidFill>
                  <a:schemeClr val="accent4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defRPr>
            </a:lvl1pPr>
            <a:lvl2pPr marL="914358" lvl="1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536" lvl="2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715" lvl="3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5894" lvl="4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073" lvl="5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52" lvl="6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30" lvl="7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09" lvl="8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0" name="Google Shape;40;p94"/>
          <p:cNvSpPr txBox="1">
            <a:spLocks noGrp="1"/>
          </p:cNvSpPr>
          <p:nvPr>
            <p:ph type="body" idx="2"/>
          </p:nvPr>
        </p:nvSpPr>
        <p:spPr>
          <a:xfrm>
            <a:off x="4919857" y="1894515"/>
            <a:ext cx="6784183" cy="339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79" lvl="0" indent="-228589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cap="none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defRPr>
            </a:lvl1pPr>
            <a:lvl2pPr marL="914358" lvl="1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536" lvl="2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715" lvl="3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5894" lvl="4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073" lvl="5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52" lvl="6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30" lvl="7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09" lvl="8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94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0"/>
            <a:fld id="{00000000-1234-1234-1234-123412341234}" type="slidenum">
              <a:rPr lang="en-US" smtClean="0"/>
              <a:pPr rtl="0"/>
              <a:t>‹Nº›</a:t>
            </a:fld>
            <a:endParaRPr lang="en-US"/>
          </a:p>
        </p:txBody>
      </p:sp>
      <p:sp>
        <p:nvSpPr>
          <p:cNvPr id="3" name="Google Shape;15;p88">
            <a:extLst>
              <a:ext uri="{FF2B5EF4-FFF2-40B4-BE49-F238E27FC236}">
                <a16:creationId xmlns:a16="http://schemas.microsoft.com/office/drawing/2014/main" id="{6155545E-2C10-8EA0-ECB3-9FBCBF46B4C2}"/>
              </a:ext>
            </a:extLst>
          </p:cNvPr>
          <p:cNvSpPr txBox="1"/>
          <p:nvPr userDrawn="1"/>
        </p:nvSpPr>
        <p:spPr>
          <a:xfrm rot="16200000">
            <a:off x="-758021" y="5730120"/>
            <a:ext cx="1879279" cy="36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spc="300" dirty="0">
                <a:solidFill>
                  <a:schemeClr val="accent4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GLUCOSE</a:t>
            </a:r>
            <a:endParaRPr sz="1800" spc="300" dirty="0">
              <a:solidFill>
                <a:schemeClr val="dk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2364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ution" preserve="1" userDrawn="1">
  <p:cSld name="2_Solu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yellow construction vehicle with a large metal object&#10;&#10;Description automatically generated">
            <a:extLst>
              <a:ext uri="{FF2B5EF4-FFF2-40B4-BE49-F238E27FC236}">
                <a16:creationId xmlns:a16="http://schemas.microsoft.com/office/drawing/2014/main" id="{45018763-EBF6-A224-C77C-86FEF457B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3"/>
          <a:stretch/>
        </p:blipFill>
        <p:spPr>
          <a:xfrm>
            <a:off x="0" y="3348"/>
            <a:ext cx="4480484" cy="685465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94"/>
          <p:cNvSpPr txBox="1">
            <a:spLocks noGrp="1"/>
          </p:cNvSpPr>
          <p:nvPr>
            <p:ph type="title"/>
          </p:nvPr>
        </p:nvSpPr>
        <p:spPr>
          <a:xfrm>
            <a:off x="914397" y="3108651"/>
            <a:ext cx="2667004" cy="640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Calibri"/>
              <a:buNone/>
              <a:defRPr sz="4400" cap="none">
                <a:solidFill>
                  <a:schemeClr val="accent4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94"/>
          <p:cNvSpPr txBox="1">
            <a:spLocks noGrp="1"/>
          </p:cNvSpPr>
          <p:nvPr>
            <p:ph type="body" idx="1"/>
          </p:nvPr>
        </p:nvSpPr>
        <p:spPr>
          <a:xfrm>
            <a:off x="4919857" y="1515011"/>
            <a:ext cx="6784183" cy="426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589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anose="020B0604020202020204" pitchFamily="34" charset="0"/>
              <a:buNone/>
              <a:defRPr sz="1800" cap="none">
                <a:solidFill>
                  <a:schemeClr val="accent4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defRPr>
            </a:lvl1pPr>
            <a:lvl2pPr marL="914358" lvl="1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536" lvl="2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715" lvl="3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5894" lvl="4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073" lvl="5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52" lvl="6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30" lvl="7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09" lvl="8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0" name="Google Shape;40;p94"/>
          <p:cNvSpPr txBox="1">
            <a:spLocks noGrp="1"/>
          </p:cNvSpPr>
          <p:nvPr>
            <p:ph type="body" idx="2"/>
          </p:nvPr>
        </p:nvSpPr>
        <p:spPr>
          <a:xfrm>
            <a:off x="4919857" y="1894515"/>
            <a:ext cx="6784183" cy="339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79" lvl="0" indent="-228589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cap="none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defRPr>
            </a:lvl1pPr>
            <a:lvl2pPr marL="914358" lvl="1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536" lvl="2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715" lvl="3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5894" lvl="4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073" lvl="5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52" lvl="6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30" lvl="7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09" lvl="8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94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0"/>
            <a:fld id="{00000000-1234-1234-1234-123412341234}" type="slidenum">
              <a:rPr lang="en-US" smtClean="0"/>
              <a:pPr rtl="0"/>
              <a:t>‹Nº›</a:t>
            </a:fld>
            <a:endParaRPr lang="en-US"/>
          </a:p>
        </p:txBody>
      </p:sp>
      <p:sp>
        <p:nvSpPr>
          <p:cNvPr id="3" name="Google Shape;15;p88">
            <a:extLst>
              <a:ext uri="{FF2B5EF4-FFF2-40B4-BE49-F238E27FC236}">
                <a16:creationId xmlns:a16="http://schemas.microsoft.com/office/drawing/2014/main" id="{6155545E-2C10-8EA0-ECB3-9FBCBF46B4C2}"/>
              </a:ext>
            </a:extLst>
          </p:cNvPr>
          <p:cNvSpPr txBox="1"/>
          <p:nvPr userDrawn="1"/>
        </p:nvSpPr>
        <p:spPr>
          <a:xfrm rot="16200000">
            <a:off x="-758021" y="5730120"/>
            <a:ext cx="1879279" cy="36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spc="300" dirty="0">
                <a:solidFill>
                  <a:schemeClr val="accent4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GLUCOSE</a:t>
            </a:r>
            <a:endParaRPr sz="1800" spc="300" dirty="0">
              <a:solidFill>
                <a:schemeClr val="dk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7035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2_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9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79" lvl="0" indent="-34288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914358" lvl="1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536" lvl="2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715" lvl="3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5894" lvl="4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073" lvl="5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52" lvl="6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30" lvl="7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09" lvl="8" indent="-3428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3" name="Google Shape;53;p95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rtl="0"/>
            <a:fld id="{00000000-1234-1234-1234-123412341234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92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preserve="1" userDrawn="1">
  <p:cSld name="1_Picture with Caption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7B5511D-E243-25E1-C8DD-9874295A555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07125" y="473075"/>
            <a:ext cx="5145088" cy="40782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B71C78-626C-48C1-E813-4597DFF339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472737"/>
            <a:ext cx="5145350" cy="5679489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71" name="Google Shape;271;p109"/>
          <p:cNvSpPr txBox="1">
            <a:spLocks noGrp="1"/>
          </p:cNvSpPr>
          <p:nvPr>
            <p:ph type="title"/>
          </p:nvPr>
        </p:nvSpPr>
        <p:spPr>
          <a:xfrm>
            <a:off x="6206862" y="4552025"/>
            <a:ext cx="514535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libri"/>
              <a:buNone/>
              <a:defRPr sz="3200" spc="30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SG" dirty="0"/>
          </a:p>
        </p:txBody>
      </p:sp>
      <p:sp>
        <p:nvSpPr>
          <p:cNvPr id="274" name="Google Shape;274;p109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10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0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rtl="0"/>
            <a:fld id="{00000000-1234-1234-1234-123412341234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50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365761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2A64FB-A273-7978-155D-E1C81F1A6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BC6B3EB-9207-AEC8-B025-B8F243DE6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017F8A-65A2-44DD-7251-E7580AAE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E0BE-6DBB-4373-8DA5-5755916C2315}" type="datetimeFigureOut">
              <a:rPr lang="es-ES" smtClean="0"/>
              <a:t>04/11/2024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E1328D-F9E7-7369-3C6F-C6FA15B2E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C86E0E-9409-A487-1DE3-07AD2757F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45AC-7C90-4AD5-A7DF-A8CC87B4B2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76188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096918-97A7-6ECC-57AB-FFB99270F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D330F3-DA1B-DC01-1635-8D67FDCF5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4F5D67-816B-07B8-645C-3F6F6AB66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E0BE-6DBB-4373-8DA5-5755916C2315}" type="datetimeFigureOut">
              <a:rPr lang="es-ES" smtClean="0"/>
              <a:t>04/11/2024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B81647-104E-6121-BD32-BD8EE8842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5E1E1E-2EA1-6B7C-C642-01C731CED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45AC-7C90-4AD5-A7DF-A8CC87B4B2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1804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7D073-D6D4-C53B-0CFF-9B8FED049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97636F-FDF3-4682-57A8-33F51E628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18085D-12C1-0F2F-8BC2-C9100EE19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E0BE-6DBB-4373-8DA5-5755916C2315}" type="datetimeFigureOut">
              <a:rPr lang="es-ES" smtClean="0"/>
              <a:t>04/11/2024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15C822-AE59-78A4-086C-31767456A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F4F33D-D57E-F7C5-64D1-AB5062D15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45AC-7C90-4AD5-A7DF-A8CC87B4B2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115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475962-1165-932F-C558-52EC133F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5572C1-1785-849A-0994-D55BB66089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55FFB00-803B-1FBF-5A80-8225832E8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6D9F35-4510-BA2C-A230-BF2EBFDCB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E0BE-6DBB-4373-8DA5-5755916C2315}" type="datetimeFigureOut">
              <a:rPr lang="es-ES" smtClean="0"/>
              <a:t>04/11/2024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8158A1-5501-775A-BDD1-2516620A2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1B7D52-9609-6BC6-2185-167F66E68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45AC-7C90-4AD5-A7DF-A8CC87B4B2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6645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91B55E-CF6F-448B-A788-3CBB80240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08B0D7-D9D1-4C02-A9F9-051AFEF40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A9BFFF-E918-AA9A-952D-0293D7F99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DC99F31-907A-7B3B-2B2C-A1C3A43C3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FB0F49E-73E8-C3F9-651B-BCEF7A2F5D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6907E41-FC80-801C-8895-C75FEB8BA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E0BE-6DBB-4373-8DA5-5755916C2315}" type="datetimeFigureOut">
              <a:rPr lang="es-ES" smtClean="0"/>
              <a:t>04/11/2024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80CCEB-36D3-4E97-0822-9CA40B0E7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3E3C5D0-F4F5-73A6-1492-69F7AD9EA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45AC-7C90-4AD5-A7DF-A8CC87B4B2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312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43CB9-1DE0-2957-D7B7-CAA7674104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37BBB-7F3D-9179-0BF1-5CA40C0CF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C13F4-6E42-CB5D-E26A-E31AA669F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66EC-B58E-42DD-8D3C-86171E733655}" type="datetimeFigureOut">
              <a:rPr lang="en-SG" smtClean="0"/>
              <a:t>4/11/2024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33CCF-FBA6-FF8C-3D13-472DC5565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803D9-5BCF-59F3-DE30-178F1C97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0D97-E83E-460B-AC8A-5B775338F78E}" type="slidenum">
              <a:rPr lang="en-SG" smtClean="0"/>
              <a:t>‹Nº›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28917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4AA15C-58B8-9A80-0EB7-AFD81986C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EBEC71-4533-B864-F72C-C70F8AC87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E0BE-6DBB-4373-8DA5-5755916C2315}" type="datetimeFigureOut">
              <a:rPr lang="es-ES" smtClean="0"/>
              <a:t>04/11/2024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F40011-FFED-773F-E4C4-3DC456203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41E6E3-6A02-634A-A429-0F08F3384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45AC-7C90-4AD5-A7DF-A8CC87B4B2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57442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45A0836-6A4D-C729-AC69-96D3F3FBA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E0BE-6DBB-4373-8DA5-5755916C2315}" type="datetimeFigureOut">
              <a:rPr lang="es-ES" smtClean="0"/>
              <a:t>04/11/2024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86BF1FD-55B6-F31B-8F9E-D351CB397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5C2F81B-B244-D624-2347-592FBC079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45AC-7C90-4AD5-A7DF-A8CC87B4B2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4894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F83D-E16B-E57F-3D19-2B04A040C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42CEBD-9016-C7A7-90B8-25ED998C1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BCCB3E-2668-70A0-4955-880066645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B1D77F-5A32-AB7C-4315-AC387832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E0BE-6DBB-4373-8DA5-5755916C2315}" type="datetimeFigureOut">
              <a:rPr lang="es-ES" smtClean="0"/>
              <a:t>04/11/2024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9DEAFE-E28A-7A00-6786-9278800F2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7D16A0-50FD-DF9D-6B63-6772E502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45AC-7C90-4AD5-A7DF-A8CC87B4B2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77377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7B72E-9DD6-2FC5-3A9E-E52D3AB10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A0895B8-2C44-AF98-54B8-AC4E7E00F8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06E2DE-678D-36AA-2FBF-B6C425D40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9B9D78-68A4-7D69-2156-9821456CA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E0BE-6DBB-4373-8DA5-5755916C2315}" type="datetimeFigureOut">
              <a:rPr lang="es-ES" smtClean="0"/>
              <a:t>04/11/2024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37A2D7-76B0-1B09-EEFB-63DB96139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551165-483D-83EA-8631-E226E1FC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45AC-7C90-4AD5-A7DF-A8CC87B4B2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03679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1D88F5-9E88-79C8-BB72-60FFFABB5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0A61E03-6F0A-C983-A6BC-A3FD866B2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4F61B6-DCA5-55A6-8ADC-6B2E7DCEB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E0BE-6DBB-4373-8DA5-5755916C2315}" type="datetimeFigureOut">
              <a:rPr lang="es-ES" smtClean="0"/>
              <a:t>04/11/2024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26C90E-B8F5-DA65-629D-607596F67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1639B1-A4BE-EA10-762A-9F7E880C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45AC-7C90-4AD5-A7DF-A8CC87B4B2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772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103BAB8-D5E7-4482-E7CC-DC60F67A42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7DCFEF-5D45-2ADD-9B3A-2546A26E2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27A869-01E7-7459-8D28-97C8C2AFA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E0BE-6DBB-4373-8DA5-5755916C2315}" type="datetimeFigureOut">
              <a:rPr lang="es-ES" smtClean="0"/>
              <a:t>04/11/2024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5B2C8F-E438-DAA8-412D-C3FA8821E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1D964D-CE2F-EE30-5479-D8884581D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45AC-7C90-4AD5-A7DF-A8CC87B4B2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800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F0BC8-5A30-F433-95E5-E32C09606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2BC20-9E4A-D0E4-1517-87B7C3F8B7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3B4A4-7DB6-AEBA-42DA-6D09B7F66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E7AC9-A0AC-B378-3DC4-55B27C0C7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66EC-B58E-42DD-8D3C-86171E733655}" type="datetimeFigureOut">
              <a:rPr lang="en-SG" smtClean="0"/>
              <a:t>4/11/2024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F793D9-CCDA-3DBA-CA08-B969B860D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CDCCE-27C1-ED5F-F178-8D0E8834F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0D97-E83E-460B-AC8A-5B775338F78E}" type="slidenum">
              <a:rPr lang="en-SG" smtClean="0"/>
              <a:t>‹Nº›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21505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079F0-1BED-2E6D-343C-8B8D9CCEA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28F19-91DE-E028-7E08-B85335959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2ED6E-D79D-72D5-E691-E17577C21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9ABE8C-48B1-22CA-6DF8-5886DC15EE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A744C9-8D84-18B2-B09E-2805DBC58B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2D22FE-9815-FCE5-21C2-51F1BDAC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66EC-B58E-42DD-8D3C-86171E733655}" type="datetimeFigureOut">
              <a:rPr lang="en-SG" smtClean="0"/>
              <a:t>4/11/2024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7594EB-591C-3201-1BDD-F070616AA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B74031-75F3-1634-7FEA-FBA4B82DD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0D97-E83E-460B-AC8A-5B775338F78E}" type="slidenum">
              <a:rPr lang="en-SG" smtClean="0"/>
              <a:t>‹Nº›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3095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D4F26-78DC-ABAC-6225-123835DD9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097CAC-7555-4E01-A3E1-5A7D153EA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66EC-B58E-42DD-8D3C-86171E733655}" type="datetimeFigureOut">
              <a:rPr lang="en-SG" smtClean="0"/>
              <a:t>4/11/2024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E0D66D-9831-BB6B-B303-73604BC3D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22D601-118B-1C29-7B54-DC0A9F8D2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0D97-E83E-460B-AC8A-5B775338F78E}" type="slidenum">
              <a:rPr lang="en-SG" smtClean="0"/>
              <a:t>‹Nº›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32120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42B792-005F-11AC-548D-50FF25214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66EC-B58E-42DD-8D3C-86171E733655}" type="datetimeFigureOut">
              <a:rPr lang="en-SG" smtClean="0"/>
              <a:t>4/11/2024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C7344E-8A06-F5A0-1A09-50787C8EB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000F3-D039-9BDC-EC00-1B4539E9C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0D97-E83E-460B-AC8A-5B775338F78E}" type="slidenum">
              <a:rPr lang="en-SG" smtClean="0"/>
              <a:t>‹Nº›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4325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3E752-F24A-4CA8-5B12-6E9B8B5740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65F38-E620-C612-AA47-890FBDEDF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8DF7D-1C4D-5149-90AF-55714ACA2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05671-9E4C-2808-C0FF-754F72A9B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66EC-B58E-42DD-8D3C-86171E733655}" type="datetimeFigureOut">
              <a:rPr lang="en-SG" smtClean="0"/>
              <a:t>4/11/2024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835C8-7A59-789A-2D49-97B736592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953C9-6028-2802-936A-6836CCC6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0D97-E83E-460B-AC8A-5B775338F78E}" type="slidenum">
              <a:rPr lang="en-SG" smtClean="0"/>
              <a:t>‹Nº›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1405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D30E7-2072-9BAD-3ABD-FC4FE7762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8E7C37-4668-E694-7F82-8F33031F94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78140F-BA42-6D78-76A3-FAEB72556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B0BF9F-F6DB-C69B-2C18-1593AA2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66EC-B58E-42DD-8D3C-86171E733655}" type="datetimeFigureOut">
              <a:rPr lang="en-SG" smtClean="0"/>
              <a:t>4/11/2024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960F4-7A59-7962-ED15-D2AB7D0A8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F0C809-7066-6A01-A704-6B4D22851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0D97-E83E-460B-AC8A-5B775338F78E}" type="slidenum">
              <a:rPr lang="en-SG" smtClean="0"/>
              <a:t>‹Nº›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8070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2E19D5-FCB7-6B6E-EAD4-212F61E69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8DEF7-7789-7A10-B3FC-6C3DF3BC5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8DACF-2DDF-05C3-DDDE-19A8C1DC1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B66EC-B58E-42DD-8D3C-86171E733655}" type="datetimeFigureOut">
              <a:rPr lang="en-SG" smtClean="0"/>
              <a:t>4/11/2024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DE885-F08A-5D12-31CA-C046A06DA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CA3B2-E275-EC12-E5D4-6A02CCEDF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B0D97-E83E-460B-AC8A-5B775338F78E}" type="slidenum">
              <a:rPr lang="en-SG" smtClean="0"/>
              <a:t>‹Nº›</a:t>
            </a:fld>
            <a:endParaRPr lang="en-SG"/>
          </a:p>
        </p:txBody>
      </p:sp>
      <p:pic>
        <p:nvPicPr>
          <p:cNvPr id="7" name="Google Shape;313;p1">
            <a:extLst>
              <a:ext uri="{FF2B5EF4-FFF2-40B4-BE49-F238E27FC236}">
                <a16:creationId xmlns:a16="http://schemas.microsoft.com/office/drawing/2014/main" id="{D03CC22A-C232-C210-7A46-A2337006365B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44920" y="6359274"/>
            <a:ext cx="532160" cy="314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218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kern="1200" spc="3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j-lt"/>
          <a:ea typeface="+mn-ea"/>
          <a:cs typeface="+mn-cs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j-lt"/>
          <a:ea typeface="+mn-ea"/>
          <a:cs typeface="+mn-cs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j-lt"/>
          <a:ea typeface="+mn-ea"/>
          <a:cs typeface="+mn-cs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EEBA3E7-1C75-05BF-957B-06801A810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1AA867-7FCE-C708-94A5-C8FE9D1D3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5D5E19-7AE5-E847-8C7B-EFE277A347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F5E0BE-6DBB-4373-8DA5-5755916C2315}" type="datetimeFigureOut">
              <a:rPr lang="es-ES" smtClean="0"/>
              <a:t>04/11/2024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D18CA3-333E-349A-41AC-F7F6E994D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23CDE3-A95C-E136-1FBE-0F83612B2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4645AC-7C90-4AD5-A7DF-A8CC87B4B2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660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2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png"/><Relationship Id="rId3" Type="http://schemas.openxmlformats.org/officeDocument/2006/relationships/image" Target="../media/image6.png"/><Relationship Id="rId7" Type="http://schemas.openxmlformats.org/officeDocument/2006/relationships/hyperlink" Target="https://www.linkedin.com/in/msi-sistemas-de-inteligencia-de-mercado-a1ba121a0" TargetMode="External"/><Relationship Id="rId12" Type="http://schemas.openxmlformats.org/officeDocument/2006/relationships/image" Target="../media/image39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Relationship Id="rId6" Type="http://schemas.openxmlformats.org/officeDocument/2006/relationships/hyperlink" Target="NULL" TargetMode="External"/><Relationship Id="rId11" Type="http://schemas.openxmlformats.org/officeDocument/2006/relationships/image" Target="../media/image38.png"/><Relationship Id="rId5" Type="http://schemas.openxmlformats.org/officeDocument/2006/relationships/hyperlink" Target="https://www.linkedin.com/in/msi-sistemas-de-inteligencia-de-mercado-a1ba121a0/" TargetMode="External"/><Relationship Id="rId10" Type="http://schemas.openxmlformats.org/officeDocument/2006/relationships/image" Target="../media/image37.svg"/><Relationship Id="rId4" Type="http://schemas.openxmlformats.org/officeDocument/2006/relationships/hyperlink" Target="http://www.msiberia.com/" TargetMode="External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emf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Automóviles de juguete en línea en el suelo">
            <a:extLst>
              <a:ext uri="{FF2B5EF4-FFF2-40B4-BE49-F238E27FC236}">
                <a16:creationId xmlns:a16="http://schemas.microsoft.com/office/drawing/2014/main" id="{62F564F0-DA1F-1111-8BAF-F0A3A234F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242"/>
            <a:ext cx="12191144" cy="685751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040A8BD-1EA8-EB27-C94F-724909182796}"/>
              </a:ext>
            </a:extLst>
          </p:cNvPr>
          <p:cNvSpPr txBox="1"/>
          <p:nvPr/>
        </p:nvSpPr>
        <p:spPr>
          <a:xfrm>
            <a:off x="166912" y="1479226"/>
            <a:ext cx="10124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8"/>
            <a:r>
              <a:rPr lang="es-ES" sz="4800" b="1" dirty="0">
                <a:solidFill>
                  <a:prstClr val="black"/>
                </a:solidFill>
                <a:latin typeface="Aptos" panose="02110004020202020204"/>
              </a:rPr>
              <a:t>Situación Futura del Mercado </a:t>
            </a:r>
          </a:p>
          <a:p>
            <a:pPr defTabSz="914358"/>
            <a:r>
              <a:rPr lang="es-ES" sz="4800" b="1" dirty="0">
                <a:solidFill>
                  <a:prstClr val="black"/>
                </a:solidFill>
                <a:latin typeface="Aptos" panose="02110004020202020204"/>
              </a:rPr>
              <a:t>de Automoción</a:t>
            </a:r>
            <a:r>
              <a:rPr lang="es-ES" sz="4800" dirty="0">
                <a:solidFill>
                  <a:prstClr val="black"/>
                </a:solidFill>
                <a:latin typeface="Aptos" panose="02110004020202020204"/>
              </a:rPr>
              <a:t>.</a:t>
            </a:r>
            <a:endParaRPr lang="es-ES" sz="4800" b="1" dirty="0">
              <a:solidFill>
                <a:srgbClr val="156082">
                  <a:lumMod val="50000"/>
                </a:srgbClr>
              </a:solidFill>
              <a:latin typeface="Abadi" panose="020F0502020204030204" pitchFamily="34" charset="0"/>
            </a:endParaRPr>
          </a:p>
        </p:txBody>
      </p:sp>
      <p:pic>
        <p:nvPicPr>
          <p:cNvPr id="9" name="Picture 2" descr="BOOT CAMP Tendencias de marketing para el sector de automoción en 2024">
            <a:extLst>
              <a:ext uri="{FF2B5EF4-FFF2-40B4-BE49-F238E27FC236}">
                <a16:creationId xmlns:a16="http://schemas.microsoft.com/office/drawing/2014/main" id="{8EE0FFEB-D341-36C5-15AE-6F165C6E5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3" y="6097309"/>
            <a:ext cx="994389" cy="57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9CE7461-0519-25FD-9AAE-D2CE19D8DB37}"/>
              </a:ext>
            </a:extLst>
          </p:cNvPr>
          <p:cNvSpPr txBox="1"/>
          <p:nvPr/>
        </p:nvSpPr>
        <p:spPr>
          <a:xfrm>
            <a:off x="9033582" y="2955831"/>
            <a:ext cx="3483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8"/>
            <a:r>
              <a:rPr lang="es-ES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Abadi" panose="020F0502020204030204" pitchFamily="34" charset="0"/>
              </a:rPr>
              <a:t>José Manuel López</a:t>
            </a:r>
          </a:p>
          <a:p>
            <a:pPr defTabSz="914358"/>
            <a:r>
              <a:rPr lang="es-ES" sz="20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Abadi" panose="020F0502020204030204" pitchFamily="34" charset="0"/>
              </a:rPr>
              <a:t>Director Comercial en MSI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86FBC2A-F907-DBA7-555D-DA4F0FA4FFB4}"/>
              </a:ext>
            </a:extLst>
          </p:cNvPr>
          <p:cNvSpPr txBox="1"/>
          <p:nvPr/>
        </p:nvSpPr>
        <p:spPr>
          <a:xfrm>
            <a:off x="428" y="241"/>
            <a:ext cx="6011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8"/>
            <a:r>
              <a:rPr lang="es-ES" sz="2000" b="1" dirty="0">
                <a:solidFill>
                  <a:srgbClr val="156082">
                    <a:lumMod val="50000"/>
                  </a:srgbClr>
                </a:solidFill>
                <a:latin typeface="Abadi" panose="020F0502020204030204" pitchFamily="34" charset="0"/>
              </a:rPr>
              <a:t>CONVENCIÓN FENEVAL </a:t>
            </a:r>
          </a:p>
          <a:p>
            <a:pPr defTabSz="914358"/>
            <a:r>
              <a:rPr lang="es-ES" sz="2000" b="1" i="1" dirty="0">
                <a:solidFill>
                  <a:srgbClr val="156082">
                    <a:lumMod val="50000"/>
                  </a:srgbClr>
                </a:solidFill>
                <a:latin typeface="Abadi" panose="020F0502020204030204" pitchFamily="34" charset="0"/>
              </a:rPr>
              <a:t>Octubre 2024</a:t>
            </a:r>
          </a:p>
        </p:txBody>
      </p:sp>
    </p:spTree>
    <p:extLst>
      <p:ext uri="{BB962C8B-B14F-4D97-AF65-F5344CB8AC3E}">
        <p14:creationId xmlns:p14="http://schemas.microsoft.com/office/powerpoint/2010/main" val="1562870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087CA96-1D6F-67AA-85EA-8391A01F085E}"/>
              </a:ext>
            </a:extLst>
          </p:cNvPr>
          <p:cNvCxnSpPr/>
          <p:nvPr/>
        </p:nvCxnSpPr>
        <p:spPr>
          <a:xfrm>
            <a:off x="69249" y="698282"/>
            <a:ext cx="1204367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CD8E05F-217D-6FE2-4372-F898A1020AA3}"/>
              </a:ext>
            </a:extLst>
          </p:cNvPr>
          <p:cNvSpPr txBox="1"/>
          <p:nvPr/>
        </p:nvSpPr>
        <p:spPr>
          <a:xfrm>
            <a:off x="182313" y="100932"/>
            <a:ext cx="9104032" cy="523214"/>
          </a:xfrm>
          <a:prstGeom prst="rect">
            <a:avLst/>
          </a:prstGeom>
          <a:noFill/>
        </p:spPr>
        <p:txBody>
          <a:bodyPr wrap="square" lIns="91434" tIns="45717" rIns="91434" bIns="45717" rtlCol="0" anchor="t">
            <a:spAutoFit/>
          </a:bodyPr>
          <a:lstStyle/>
          <a:p>
            <a:pPr defTabSz="914358"/>
            <a:r>
              <a:rPr lang="es-ES" sz="2800" b="1" dirty="0">
                <a:solidFill>
                  <a:srgbClr val="002060"/>
                </a:solidFill>
                <a:latin typeface="Aptos" panose="02110004020202020204"/>
              </a:rPr>
              <a:t>Evolución VN  Propulsiones Comerciales España</a:t>
            </a:r>
          </a:p>
        </p:txBody>
      </p:sp>
      <p:pic>
        <p:nvPicPr>
          <p:cNvPr id="23" name="Picture 2" descr="BOOT CAMP Tendencias de marketing para el sector de automoción en 2024">
            <a:extLst>
              <a:ext uri="{FF2B5EF4-FFF2-40B4-BE49-F238E27FC236}">
                <a16:creationId xmlns:a16="http://schemas.microsoft.com/office/drawing/2014/main" id="{4C556523-39D7-70E4-DEB9-5B6FFC48D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384" y="73980"/>
            <a:ext cx="994389" cy="57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72B2242-B37A-D1EF-7976-21A0A8A35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61" y="747439"/>
            <a:ext cx="5585906" cy="279295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7A8DC4F-6934-59EB-8BFE-827F1C997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935" y="747438"/>
            <a:ext cx="5585882" cy="2792941"/>
          </a:xfrm>
          <a:prstGeom prst="rect">
            <a:avLst/>
          </a:prstGeom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10A717C8-F6B4-43DF-BEB2-624F3F24D421}"/>
              </a:ext>
            </a:extLst>
          </p:cNvPr>
          <p:cNvGraphicFramePr>
            <a:graphicFrameLocks/>
          </p:cNvGraphicFramePr>
          <p:nvPr/>
        </p:nvGraphicFramePr>
        <p:xfrm>
          <a:off x="182313" y="3540379"/>
          <a:ext cx="5781617" cy="31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8861538E-D7E6-4143-BA38-7F71901C04D1}"/>
              </a:ext>
            </a:extLst>
          </p:cNvPr>
          <p:cNvGraphicFramePr>
            <a:graphicFrameLocks/>
          </p:cNvGraphicFramePr>
          <p:nvPr/>
        </p:nvGraphicFramePr>
        <p:xfrm>
          <a:off x="5935067" y="3589534"/>
          <a:ext cx="6177852" cy="3075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86987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lose up of wooden toy cars">
            <a:extLst>
              <a:ext uri="{FF2B5EF4-FFF2-40B4-BE49-F238E27FC236}">
                <a16:creationId xmlns:a16="http://schemas.microsoft.com/office/drawing/2014/main" id="{760AD390-B0DB-7457-E804-E52E8F5EEC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" y="241"/>
            <a:ext cx="12190422" cy="685751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040A8BD-1EA8-EB27-C94F-724909182796}"/>
              </a:ext>
            </a:extLst>
          </p:cNvPr>
          <p:cNvSpPr txBox="1"/>
          <p:nvPr/>
        </p:nvSpPr>
        <p:spPr>
          <a:xfrm>
            <a:off x="45418" y="3201741"/>
            <a:ext cx="8750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8"/>
            <a:r>
              <a:rPr lang="es-ES" sz="4800" b="1" dirty="0">
                <a:solidFill>
                  <a:srgbClr val="156082">
                    <a:lumMod val="50000"/>
                  </a:srgbClr>
                </a:solidFill>
                <a:latin typeface="Abadi" panose="020F0502020204030204" pitchFamily="34" charset="0"/>
              </a:rPr>
              <a:t>Mercado VO Europa</a:t>
            </a:r>
          </a:p>
        </p:txBody>
      </p:sp>
      <p:pic>
        <p:nvPicPr>
          <p:cNvPr id="9" name="Picture 2" descr="BOOT CAMP Tendencias de marketing para el sector de automoción en 2024">
            <a:extLst>
              <a:ext uri="{FF2B5EF4-FFF2-40B4-BE49-F238E27FC236}">
                <a16:creationId xmlns:a16="http://schemas.microsoft.com/office/drawing/2014/main" id="{8EE0FFEB-D341-36C5-15AE-6F165C6E5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3" y="6097309"/>
            <a:ext cx="994389" cy="57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2148D7A-C942-5A3C-456B-20642F1956CD}"/>
              </a:ext>
            </a:extLst>
          </p:cNvPr>
          <p:cNvSpPr txBox="1"/>
          <p:nvPr/>
        </p:nvSpPr>
        <p:spPr>
          <a:xfrm>
            <a:off x="428" y="241"/>
            <a:ext cx="6011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8"/>
            <a:r>
              <a:rPr lang="es-ES" sz="2000" b="1" dirty="0">
                <a:solidFill>
                  <a:srgbClr val="156082">
                    <a:lumMod val="50000"/>
                  </a:srgbClr>
                </a:solidFill>
                <a:latin typeface="Abadi" panose="020F0502020204030204" pitchFamily="34" charset="0"/>
              </a:rPr>
              <a:t>MOVELEC CANARIAS</a:t>
            </a:r>
          </a:p>
          <a:p>
            <a:pPr defTabSz="914358"/>
            <a:r>
              <a:rPr lang="es-ES" sz="2000" b="1" i="1" dirty="0">
                <a:solidFill>
                  <a:srgbClr val="156082">
                    <a:lumMod val="50000"/>
                  </a:srgbClr>
                </a:solidFill>
                <a:latin typeface="Abadi" panose="020F0502020204030204" pitchFamily="34" charset="0"/>
              </a:rPr>
              <a:t>Octubre 2024</a:t>
            </a:r>
          </a:p>
        </p:txBody>
      </p:sp>
    </p:spTree>
    <p:extLst>
      <p:ext uri="{BB962C8B-B14F-4D97-AF65-F5344CB8AC3E}">
        <p14:creationId xmlns:p14="http://schemas.microsoft.com/office/powerpoint/2010/main" val="2758851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087CA96-1D6F-67AA-85EA-8391A01F085E}"/>
              </a:ext>
            </a:extLst>
          </p:cNvPr>
          <p:cNvCxnSpPr/>
          <p:nvPr/>
        </p:nvCxnSpPr>
        <p:spPr>
          <a:xfrm>
            <a:off x="69249" y="698282"/>
            <a:ext cx="1204367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CD8E05F-217D-6FE2-4372-F898A1020AA3}"/>
              </a:ext>
            </a:extLst>
          </p:cNvPr>
          <p:cNvSpPr txBox="1"/>
          <p:nvPr/>
        </p:nvSpPr>
        <p:spPr>
          <a:xfrm>
            <a:off x="182313" y="100932"/>
            <a:ext cx="9104032" cy="954101"/>
          </a:xfrm>
          <a:prstGeom prst="rect">
            <a:avLst/>
          </a:prstGeom>
          <a:noFill/>
        </p:spPr>
        <p:txBody>
          <a:bodyPr wrap="square" lIns="91434" tIns="45717" rIns="91434" bIns="45717" rtlCol="0" anchor="t">
            <a:spAutoFit/>
          </a:bodyPr>
          <a:lstStyle/>
          <a:p>
            <a:pPr defTabSz="914358"/>
            <a:r>
              <a:rPr lang="es-ES" sz="2800" b="1" dirty="0">
                <a:solidFill>
                  <a:srgbClr val="002060"/>
                </a:solidFill>
                <a:latin typeface="Aptos" panose="02110004020202020204"/>
              </a:rPr>
              <a:t>Evolución Mercado VO Turismos Euro 5 – Países</a:t>
            </a:r>
          </a:p>
          <a:p>
            <a:pPr defTabSz="914358"/>
            <a:endParaRPr lang="es-ES" sz="2800" b="1" dirty="0">
              <a:solidFill>
                <a:srgbClr val="002060"/>
              </a:solidFill>
              <a:latin typeface="Aptos" panose="02110004020202020204"/>
            </a:endParaRPr>
          </a:p>
        </p:txBody>
      </p:sp>
      <p:pic>
        <p:nvPicPr>
          <p:cNvPr id="23" name="Picture 2" descr="BOOT CAMP Tendencias de marketing para el sector de automoción en 2024">
            <a:extLst>
              <a:ext uri="{FF2B5EF4-FFF2-40B4-BE49-F238E27FC236}">
                <a16:creationId xmlns:a16="http://schemas.microsoft.com/office/drawing/2014/main" id="{4C556523-39D7-70E4-DEB9-5B6FFC48D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384" y="73980"/>
            <a:ext cx="994389" cy="57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19DADE7-F9FC-45B1-7728-DE3E1375A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12" y="772449"/>
            <a:ext cx="5720662" cy="244882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4C0ECA8-BEF9-8221-9A21-51D136CD8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592" y="772448"/>
            <a:ext cx="5720662" cy="2448821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9221E9F-EDDC-4710-93AE-8B22A4E3E4B2}"/>
              </a:ext>
            </a:extLst>
          </p:cNvPr>
          <p:cNvGraphicFramePr>
            <a:graphicFrameLocks/>
          </p:cNvGraphicFramePr>
          <p:nvPr/>
        </p:nvGraphicFramePr>
        <p:xfrm>
          <a:off x="429" y="3139462"/>
          <a:ext cx="5902544" cy="3617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817F015-5589-47DC-90C9-855F1DB75C2F}"/>
              </a:ext>
            </a:extLst>
          </p:cNvPr>
          <p:cNvGraphicFramePr>
            <a:graphicFrameLocks/>
          </p:cNvGraphicFramePr>
          <p:nvPr/>
        </p:nvGraphicFramePr>
        <p:xfrm>
          <a:off x="5902973" y="3139462"/>
          <a:ext cx="6090655" cy="3617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23902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lose up of wooden toy cars">
            <a:extLst>
              <a:ext uri="{FF2B5EF4-FFF2-40B4-BE49-F238E27FC236}">
                <a16:creationId xmlns:a16="http://schemas.microsoft.com/office/drawing/2014/main" id="{760AD390-B0DB-7457-E804-E52E8F5EEC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" y="241"/>
            <a:ext cx="12190422" cy="685751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040A8BD-1EA8-EB27-C94F-724909182796}"/>
              </a:ext>
            </a:extLst>
          </p:cNvPr>
          <p:cNvSpPr txBox="1"/>
          <p:nvPr/>
        </p:nvSpPr>
        <p:spPr>
          <a:xfrm>
            <a:off x="45418" y="3201741"/>
            <a:ext cx="8750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8"/>
            <a:r>
              <a:rPr lang="es-ES" sz="4800" b="1" dirty="0">
                <a:solidFill>
                  <a:srgbClr val="156082">
                    <a:lumMod val="50000"/>
                  </a:srgbClr>
                </a:solidFill>
                <a:latin typeface="Abadi" panose="020F0502020204030204" pitchFamily="34" charset="0"/>
              </a:rPr>
              <a:t>Mercado VO España</a:t>
            </a:r>
          </a:p>
        </p:txBody>
      </p:sp>
      <p:pic>
        <p:nvPicPr>
          <p:cNvPr id="9" name="Picture 2" descr="BOOT CAMP Tendencias de marketing para el sector de automoción en 2024">
            <a:extLst>
              <a:ext uri="{FF2B5EF4-FFF2-40B4-BE49-F238E27FC236}">
                <a16:creationId xmlns:a16="http://schemas.microsoft.com/office/drawing/2014/main" id="{8EE0FFEB-D341-36C5-15AE-6F165C6E5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3" y="6097309"/>
            <a:ext cx="994389" cy="57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2148D7A-C942-5A3C-456B-20642F1956CD}"/>
              </a:ext>
            </a:extLst>
          </p:cNvPr>
          <p:cNvSpPr txBox="1"/>
          <p:nvPr/>
        </p:nvSpPr>
        <p:spPr>
          <a:xfrm>
            <a:off x="428" y="241"/>
            <a:ext cx="6011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8"/>
            <a:r>
              <a:rPr lang="es-ES" sz="2000" b="1" dirty="0">
                <a:solidFill>
                  <a:srgbClr val="156082">
                    <a:lumMod val="50000"/>
                  </a:srgbClr>
                </a:solidFill>
                <a:latin typeface="Abadi" panose="020F0502020204030204" pitchFamily="34" charset="0"/>
              </a:rPr>
              <a:t>MOVELEC CANARIAS</a:t>
            </a:r>
          </a:p>
          <a:p>
            <a:pPr defTabSz="914358"/>
            <a:r>
              <a:rPr lang="es-ES" sz="2000" b="1" i="1" dirty="0">
                <a:solidFill>
                  <a:srgbClr val="156082">
                    <a:lumMod val="50000"/>
                  </a:srgbClr>
                </a:solidFill>
                <a:latin typeface="Abadi" panose="020F0502020204030204" pitchFamily="34" charset="0"/>
              </a:rPr>
              <a:t>Octubre 2024</a:t>
            </a:r>
          </a:p>
        </p:txBody>
      </p:sp>
    </p:spTree>
    <p:extLst>
      <p:ext uri="{BB962C8B-B14F-4D97-AF65-F5344CB8AC3E}">
        <p14:creationId xmlns:p14="http://schemas.microsoft.com/office/powerpoint/2010/main" val="3398536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087CA96-1D6F-67AA-85EA-8391A01F085E}"/>
              </a:ext>
            </a:extLst>
          </p:cNvPr>
          <p:cNvCxnSpPr/>
          <p:nvPr/>
        </p:nvCxnSpPr>
        <p:spPr>
          <a:xfrm>
            <a:off x="69249" y="698282"/>
            <a:ext cx="1204367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CD8E05F-217D-6FE2-4372-F898A1020AA3}"/>
              </a:ext>
            </a:extLst>
          </p:cNvPr>
          <p:cNvSpPr txBox="1"/>
          <p:nvPr/>
        </p:nvSpPr>
        <p:spPr>
          <a:xfrm>
            <a:off x="182313" y="100932"/>
            <a:ext cx="9104032" cy="954101"/>
          </a:xfrm>
          <a:prstGeom prst="rect">
            <a:avLst/>
          </a:prstGeom>
          <a:noFill/>
        </p:spPr>
        <p:txBody>
          <a:bodyPr wrap="square" lIns="91434" tIns="45717" rIns="91434" bIns="45717" rtlCol="0" anchor="t">
            <a:spAutoFit/>
          </a:bodyPr>
          <a:lstStyle/>
          <a:p>
            <a:pPr defTabSz="914358"/>
            <a:r>
              <a:rPr lang="es-ES" sz="2800" b="1" dirty="0">
                <a:solidFill>
                  <a:srgbClr val="002060"/>
                </a:solidFill>
                <a:latin typeface="Aptos" panose="02110004020202020204"/>
              </a:rPr>
              <a:t>Evolución VO Canales Turismos+4x4 España</a:t>
            </a:r>
          </a:p>
          <a:p>
            <a:pPr defTabSz="914358"/>
            <a:endParaRPr lang="es-ES" sz="2800" b="1" dirty="0">
              <a:solidFill>
                <a:srgbClr val="002060"/>
              </a:solidFill>
              <a:latin typeface="Aptos" panose="02110004020202020204"/>
            </a:endParaRPr>
          </a:p>
        </p:txBody>
      </p:sp>
      <p:pic>
        <p:nvPicPr>
          <p:cNvPr id="23" name="Picture 2" descr="BOOT CAMP Tendencias de marketing para el sector de automoción en 2024">
            <a:extLst>
              <a:ext uri="{FF2B5EF4-FFF2-40B4-BE49-F238E27FC236}">
                <a16:creationId xmlns:a16="http://schemas.microsoft.com/office/drawing/2014/main" id="{4C556523-39D7-70E4-DEB9-5B6FFC48D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384" y="73980"/>
            <a:ext cx="994389" cy="57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6D32E22-F763-7369-938A-775402069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63" y="747438"/>
            <a:ext cx="5615488" cy="24529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4A2BB0A-18B4-437E-E0B0-D9C90C7DE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084" y="788070"/>
            <a:ext cx="5521409" cy="2411879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6E68FB8C-6DD8-43BE-BDD7-C0A1D3C67560}"/>
              </a:ext>
            </a:extLst>
          </p:cNvPr>
          <p:cNvGraphicFramePr>
            <a:graphicFrameLocks/>
          </p:cNvGraphicFramePr>
          <p:nvPr/>
        </p:nvGraphicFramePr>
        <p:xfrm>
          <a:off x="69250" y="3199949"/>
          <a:ext cx="5834301" cy="3444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2703A7AD-B8FE-47BE-B516-6B7F04881647}"/>
              </a:ext>
            </a:extLst>
          </p:cNvPr>
          <p:cNvGraphicFramePr>
            <a:graphicFrameLocks/>
          </p:cNvGraphicFramePr>
          <p:nvPr/>
        </p:nvGraphicFramePr>
        <p:xfrm>
          <a:off x="5962963" y="3289737"/>
          <a:ext cx="6159789" cy="3296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80769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087CA96-1D6F-67AA-85EA-8391A01F085E}"/>
              </a:ext>
            </a:extLst>
          </p:cNvPr>
          <p:cNvCxnSpPr/>
          <p:nvPr/>
        </p:nvCxnSpPr>
        <p:spPr>
          <a:xfrm>
            <a:off x="69249" y="698282"/>
            <a:ext cx="1204367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CD8E05F-217D-6FE2-4372-F898A1020AA3}"/>
              </a:ext>
            </a:extLst>
          </p:cNvPr>
          <p:cNvSpPr txBox="1"/>
          <p:nvPr/>
        </p:nvSpPr>
        <p:spPr>
          <a:xfrm>
            <a:off x="182313" y="100932"/>
            <a:ext cx="9104032" cy="523214"/>
          </a:xfrm>
          <a:prstGeom prst="rect">
            <a:avLst/>
          </a:prstGeom>
          <a:noFill/>
        </p:spPr>
        <p:txBody>
          <a:bodyPr wrap="square" lIns="91434" tIns="45717" rIns="91434" bIns="45717" rtlCol="0" anchor="t">
            <a:spAutoFit/>
          </a:bodyPr>
          <a:lstStyle/>
          <a:p>
            <a:pPr defTabSz="914358"/>
            <a:r>
              <a:rPr lang="es-ES" sz="2800" b="1" dirty="0">
                <a:solidFill>
                  <a:srgbClr val="002060"/>
                </a:solidFill>
                <a:latin typeface="Aptos" panose="02110004020202020204"/>
              </a:rPr>
              <a:t>Evolución VO Canales Comerciales España</a:t>
            </a:r>
          </a:p>
        </p:txBody>
      </p:sp>
      <p:pic>
        <p:nvPicPr>
          <p:cNvPr id="23" name="Picture 2" descr="BOOT CAMP Tendencias de marketing para el sector de automoción en 2024">
            <a:extLst>
              <a:ext uri="{FF2B5EF4-FFF2-40B4-BE49-F238E27FC236}">
                <a16:creationId xmlns:a16="http://schemas.microsoft.com/office/drawing/2014/main" id="{4C556523-39D7-70E4-DEB9-5B6FFC48D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384" y="73980"/>
            <a:ext cx="994389" cy="57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2CD948C-76EB-93A2-2B2B-252E7E744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60" y="844098"/>
            <a:ext cx="5751140" cy="251223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4B3230E-8558-1571-333D-C0FFD4EE2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097" y="844097"/>
            <a:ext cx="5616043" cy="2453217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B17D7EE0-2388-4BC2-8434-DA0F9F8418D2}"/>
              </a:ext>
            </a:extLst>
          </p:cNvPr>
          <p:cNvGraphicFramePr>
            <a:graphicFrameLocks/>
          </p:cNvGraphicFramePr>
          <p:nvPr/>
        </p:nvGraphicFramePr>
        <p:xfrm>
          <a:off x="182313" y="3297314"/>
          <a:ext cx="5913689" cy="3459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2C5AE7A2-1663-4541-B210-504A271B3197}"/>
              </a:ext>
            </a:extLst>
          </p:cNvPr>
          <p:cNvGraphicFramePr>
            <a:graphicFrameLocks/>
          </p:cNvGraphicFramePr>
          <p:nvPr/>
        </p:nvGraphicFramePr>
        <p:xfrm>
          <a:off x="6096000" y="3356328"/>
          <a:ext cx="6016920" cy="3427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41570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087CA96-1D6F-67AA-85EA-8391A01F085E}"/>
              </a:ext>
            </a:extLst>
          </p:cNvPr>
          <p:cNvCxnSpPr/>
          <p:nvPr/>
        </p:nvCxnSpPr>
        <p:spPr>
          <a:xfrm>
            <a:off x="69249" y="698282"/>
            <a:ext cx="1204367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CD8E05F-217D-6FE2-4372-F898A1020AA3}"/>
              </a:ext>
            </a:extLst>
          </p:cNvPr>
          <p:cNvSpPr txBox="1"/>
          <p:nvPr/>
        </p:nvSpPr>
        <p:spPr>
          <a:xfrm>
            <a:off x="182313" y="100932"/>
            <a:ext cx="9104032" cy="523214"/>
          </a:xfrm>
          <a:prstGeom prst="rect">
            <a:avLst/>
          </a:prstGeom>
          <a:noFill/>
        </p:spPr>
        <p:txBody>
          <a:bodyPr wrap="square" lIns="91434" tIns="45717" rIns="91434" bIns="45717" rtlCol="0" anchor="t">
            <a:spAutoFit/>
          </a:bodyPr>
          <a:lstStyle/>
          <a:p>
            <a:pPr defTabSz="914358"/>
            <a:r>
              <a:rPr lang="es-ES" sz="2800" b="1" dirty="0">
                <a:solidFill>
                  <a:srgbClr val="002060"/>
                </a:solidFill>
                <a:latin typeface="Aptos" panose="02110004020202020204"/>
              </a:rPr>
              <a:t>Evolución VO  Propulsiones Turismos+4x4 España</a:t>
            </a:r>
          </a:p>
        </p:txBody>
      </p:sp>
      <p:pic>
        <p:nvPicPr>
          <p:cNvPr id="23" name="Picture 2" descr="BOOT CAMP Tendencias de marketing para el sector de automoción en 2024">
            <a:extLst>
              <a:ext uri="{FF2B5EF4-FFF2-40B4-BE49-F238E27FC236}">
                <a16:creationId xmlns:a16="http://schemas.microsoft.com/office/drawing/2014/main" id="{4C556523-39D7-70E4-DEB9-5B6FFC48D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384" y="73980"/>
            <a:ext cx="994389" cy="57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368D3C3-9B9B-EAB5-4202-31F6E5E2D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0" y="866321"/>
            <a:ext cx="6031422" cy="188708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0548BDF-9C3B-5FA2-E2DA-BA6DBC960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097" y="866319"/>
            <a:ext cx="5773676" cy="1887081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AD5D4A01-7018-4885-9E46-0E91F07FF9E9}"/>
              </a:ext>
            </a:extLst>
          </p:cNvPr>
          <p:cNvGraphicFramePr>
            <a:graphicFrameLocks/>
          </p:cNvGraphicFramePr>
          <p:nvPr/>
        </p:nvGraphicFramePr>
        <p:xfrm>
          <a:off x="64579" y="2753399"/>
          <a:ext cx="6031422" cy="400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528B8CBE-5407-4A92-AB16-CA8DFC3CB7D5}"/>
              </a:ext>
            </a:extLst>
          </p:cNvPr>
          <p:cNvGraphicFramePr>
            <a:graphicFrameLocks/>
          </p:cNvGraphicFramePr>
          <p:nvPr/>
        </p:nvGraphicFramePr>
        <p:xfrm>
          <a:off x="6100671" y="2753399"/>
          <a:ext cx="6012249" cy="3840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33167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087CA96-1D6F-67AA-85EA-8391A01F085E}"/>
              </a:ext>
            </a:extLst>
          </p:cNvPr>
          <p:cNvCxnSpPr/>
          <p:nvPr/>
        </p:nvCxnSpPr>
        <p:spPr>
          <a:xfrm>
            <a:off x="69249" y="698282"/>
            <a:ext cx="1204367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CD8E05F-217D-6FE2-4372-F898A1020AA3}"/>
              </a:ext>
            </a:extLst>
          </p:cNvPr>
          <p:cNvSpPr txBox="1"/>
          <p:nvPr/>
        </p:nvSpPr>
        <p:spPr>
          <a:xfrm>
            <a:off x="182313" y="100932"/>
            <a:ext cx="9104032" cy="523214"/>
          </a:xfrm>
          <a:prstGeom prst="rect">
            <a:avLst/>
          </a:prstGeom>
          <a:noFill/>
        </p:spPr>
        <p:txBody>
          <a:bodyPr wrap="square" lIns="91434" tIns="45717" rIns="91434" bIns="45717" rtlCol="0" anchor="t">
            <a:spAutoFit/>
          </a:bodyPr>
          <a:lstStyle/>
          <a:p>
            <a:pPr defTabSz="914358"/>
            <a:r>
              <a:rPr lang="es-ES" sz="2800" b="1" dirty="0">
                <a:solidFill>
                  <a:srgbClr val="002060"/>
                </a:solidFill>
                <a:latin typeface="Aptos" panose="02110004020202020204"/>
              </a:rPr>
              <a:t>Evolución VN  Propulsiones Comerciales España</a:t>
            </a:r>
          </a:p>
        </p:txBody>
      </p:sp>
      <p:pic>
        <p:nvPicPr>
          <p:cNvPr id="23" name="Picture 2" descr="BOOT CAMP Tendencias de marketing para el sector de automoción en 2024">
            <a:extLst>
              <a:ext uri="{FF2B5EF4-FFF2-40B4-BE49-F238E27FC236}">
                <a16:creationId xmlns:a16="http://schemas.microsoft.com/office/drawing/2014/main" id="{4C556523-39D7-70E4-DEB9-5B6FFC48D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384" y="73980"/>
            <a:ext cx="994389" cy="57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4A33439-D915-2CD7-D43F-78D371FD8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745" y="772450"/>
            <a:ext cx="5598743" cy="175171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AF4F7B8-7D8B-A6E9-19D0-1A6CF2D11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405" y="772448"/>
            <a:ext cx="5598742" cy="1751712"/>
          </a:xfrm>
          <a:prstGeom prst="rect">
            <a:avLst/>
          </a:prstGeo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E6ADCE8-2C25-40AE-9936-3416148E175E}"/>
              </a:ext>
            </a:extLst>
          </p:cNvPr>
          <p:cNvGraphicFramePr>
            <a:graphicFrameLocks/>
          </p:cNvGraphicFramePr>
          <p:nvPr/>
        </p:nvGraphicFramePr>
        <p:xfrm>
          <a:off x="182313" y="2598329"/>
          <a:ext cx="5812095" cy="4158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586F8E94-FD99-437A-846D-9F99A9A74903}"/>
              </a:ext>
            </a:extLst>
          </p:cNvPr>
          <p:cNvGraphicFramePr>
            <a:graphicFrameLocks/>
          </p:cNvGraphicFramePr>
          <p:nvPr/>
        </p:nvGraphicFramePr>
        <p:xfrm>
          <a:off x="6013687" y="2524160"/>
          <a:ext cx="6054175" cy="415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7406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087CA96-1D6F-67AA-85EA-8391A01F085E}"/>
              </a:ext>
            </a:extLst>
          </p:cNvPr>
          <p:cNvCxnSpPr/>
          <p:nvPr/>
        </p:nvCxnSpPr>
        <p:spPr>
          <a:xfrm>
            <a:off x="69249" y="698282"/>
            <a:ext cx="1204367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CD8E05F-217D-6FE2-4372-F898A1020AA3}"/>
              </a:ext>
            </a:extLst>
          </p:cNvPr>
          <p:cNvSpPr txBox="1"/>
          <p:nvPr/>
        </p:nvSpPr>
        <p:spPr>
          <a:xfrm>
            <a:off x="182313" y="100932"/>
            <a:ext cx="9104032" cy="954101"/>
          </a:xfrm>
          <a:prstGeom prst="rect">
            <a:avLst/>
          </a:prstGeom>
          <a:noFill/>
        </p:spPr>
        <p:txBody>
          <a:bodyPr wrap="square" lIns="91434" tIns="45717" rIns="91434" bIns="45717" rtlCol="0" anchor="t">
            <a:spAutoFit/>
          </a:bodyPr>
          <a:lstStyle/>
          <a:p>
            <a:pPr defTabSz="914358"/>
            <a:r>
              <a:rPr lang="es-ES" sz="2800" b="1" dirty="0">
                <a:solidFill>
                  <a:srgbClr val="002060"/>
                </a:solidFill>
                <a:latin typeface="Aptos" panose="02110004020202020204"/>
              </a:rPr>
              <a:t>Ratio VN/ VO por CCAA Turismos+4x4 España</a:t>
            </a:r>
          </a:p>
          <a:p>
            <a:pPr defTabSz="914358"/>
            <a:endParaRPr lang="es-ES" sz="2800" b="1" dirty="0">
              <a:solidFill>
                <a:srgbClr val="002060"/>
              </a:solidFill>
              <a:latin typeface="Aptos" panose="02110004020202020204"/>
            </a:endParaRPr>
          </a:p>
        </p:txBody>
      </p:sp>
      <p:pic>
        <p:nvPicPr>
          <p:cNvPr id="23" name="Picture 2" descr="BOOT CAMP Tendencias de marketing para el sector de automoción en 2024">
            <a:extLst>
              <a:ext uri="{FF2B5EF4-FFF2-40B4-BE49-F238E27FC236}">
                <a16:creationId xmlns:a16="http://schemas.microsoft.com/office/drawing/2014/main" id="{4C556523-39D7-70E4-DEB9-5B6FFC48D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384" y="73980"/>
            <a:ext cx="994389" cy="57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CDD66AF-71EF-AFDC-F8FF-BDF67ECFD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12" y="865432"/>
            <a:ext cx="11704482" cy="572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92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087CA96-1D6F-67AA-85EA-8391A01F085E}"/>
              </a:ext>
            </a:extLst>
          </p:cNvPr>
          <p:cNvCxnSpPr/>
          <p:nvPr/>
        </p:nvCxnSpPr>
        <p:spPr>
          <a:xfrm>
            <a:off x="69249" y="698282"/>
            <a:ext cx="1204367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CD8E05F-217D-6FE2-4372-F898A1020AA3}"/>
              </a:ext>
            </a:extLst>
          </p:cNvPr>
          <p:cNvSpPr txBox="1"/>
          <p:nvPr/>
        </p:nvSpPr>
        <p:spPr>
          <a:xfrm>
            <a:off x="182313" y="100932"/>
            <a:ext cx="9104032" cy="954101"/>
          </a:xfrm>
          <a:prstGeom prst="rect">
            <a:avLst/>
          </a:prstGeom>
          <a:noFill/>
        </p:spPr>
        <p:txBody>
          <a:bodyPr wrap="square" lIns="91434" tIns="45717" rIns="91434" bIns="45717" rtlCol="0" anchor="t">
            <a:spAutoFit/>
          </a:bodyPr>
          <a:lstStyle/>
          <a:p>
            <a:pPr defTabSz="914358"/>
            <a:r>
              <a:rPr lang="es-ES" sz="2800" b="1" dirty="0">
                <a:solidFill>
                  <a:srgbClr val="002060"/>
                </a:solidFill>
                <a:latin typeface="Aptos" panose="02110004020202020204"/>
              </a:rPr>
              <a:t>Ratio VN/ VO por CCAA Turismos+4x4. Precios</a:t>
            </a:r>
          </a:p>
          <a:p>
            <a:pPr defTabSz="914358"/>
            <a:endParaRPr lang="es-ES" sz="2800" b="1" dirty="0">
              <a:solidFill>
                <a:srgbClr val="002060"/>
              </a:solidFill>
              <a:latin typeface="Aptos" panose="02110004020202020204"/>
            </a:endParaRPr>
          </a:p>
        </p:txBody>
      </p:sp>
      <p:pic>
        <p:nvPicPr>
          <p:cNvPr id="23" name="Picture 2" descr="BOOT CAMP Tendencias de marketing para el sector de automoción en 2024">
            <a:extLst>
              <a:ext uri="{FF2B5EF4-FFF2-40B4-BE49-F238E27FC236}">
                <a16:creationId xmlns:a16="http://schemas.microsoft.com/office/drawing/2014/main" id="{4C556523-39D7-70E4-DEB9-5B6FFC48D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384" y="73980"/>
            <a:ext cx="994389" cy="57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4B1E58B-F561-565C-B5F0-487C4D403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39" y="922900"/>
            <a:ext cx="11935523" cy="556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87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lose up of wooden toy cars">
            <a:extLst>
              <a:ext uri="{FF2B5EF4-FFF2-40B4-BE49-F238E27FC236}">
                <a16:creationId xmlns:a16="http://schemas.microsoft.com/office/drawing/2014/main" id="{760AD390-B0DB-7457-E804-E52E8F5EEC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" y="241"/>
            <a:ext cx="12190422" cy="685751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040A8BD-1EA8-EB27-C94F-724909182796}"/>
              </a:ext>
            </a:extLst>
          </p:cNvPr>
          <p:cNvSpPr txBox="1"/>
          <p:nvPr/>
        </p:nvSpPr>
        <p:spPr>
          <a:xfrm>
            <a:off x="45418" y="3201741"/>
            <a:ext cx="8750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8"/>
            <a:r>
              <a:rPr lang="es-ES" sz="4800" b="1">
                <a:solidFill>
                  <a:srgbClr val="156082">
                    <a:lumMod val="50000"/>
                  </a:srgbClr>
                </a:solidFill>
                <a:latin typeface="Abadi" panose="020F0502020204030204" pitchFamily="34" charset="0"/>
              </a:rPr>
              <a:t>Mercado VN Europa</a:t>
            </a:r>
          </a:p>
        </p:txBody>
      </p:sp>
      <p:pic>
        <p:nvPicPr>
          <p:cNvPr id="9" name="Picture 2" descr="BOOT CAMP Tendencias de marketing para el sector de automoción en 2024">
            <a:extLst>
              <a:ext uri="{FF2B5EF4-FFF2-40B4-BE49-F238E27FC236}">
                <a16:creationId xmlns:a16="http://schemas.microsoft.com/office/drawing/2014/main" id="{8EE0FFEB-D341-36C5-15AE-6F165C6E5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3" y="6097309"/>
            <a:ext cx="994389" cy="57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7280F96-F615-1B0F-A246-373F45209E9F}"/>
              </a:ext>
            </a:extLst>
          </p:cNvPr>
          <p:cNvSpPr txBox="1"/>
          <p:nvPr/>
        </p:nvSpPr>
        <p:spPr>
          <a:xfrm>
            <a:off x="428" y="241"/>
            <a:ext cx="6011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8"/>
            <a:r>
              <a:rPr lang="es-ES" sz="2000" b="1" dirty="0">
                <a:solidFill>
                  <a:srgbClr val="156082">
                    <a:lumMod val="50000"/>
                  </a:srgbClr>
                </a:solidFill>
                <a:latin typeface="Abadi" panose="020F0502020204030204" pitchFamily="34" charset="0"/>
              </a:rPr>
              <a:t>CONVENCIÓN FENEVAL </a:t>
            </a:r>
          </a:p>
          <a:p>
            <a:pPr defTabSz="914358"/>
            <a:r>
              <a:rPr lang="es-ES" sz="2000" b="1" i="1" dirty="0">
                <a:solidFill>
                  <a:srgbClr val="156082">
                    <a:lumMod val="50000"/>
                  </a:srgbClr>
                </a:solidFill>
                <a:latin typeface="Abadi" panose="020F0502020204030204" pitchFamily="34" charset="0"/>
              </a:rPr>
              <a:t>Octubre 2024</a:t>
            </a:r>
          </a:p>
        </p:txBody>
      </p:sp>
    </p:spTree>
    <p:extLst>
      <p:ext uri="{BB962C8B-B14F-4D97-AF65-F5344CB8AC3E}">
        <p14:creationId xmlns:p14="http://schemas.microsoft.com/office/powerpoint/2010/main" val="529018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lose up of wooden toy cars">
            <a:extLst>
              <a:ext uri="{FF2B5EF4-FFF2-40B4-BE49-F238E27FC236}">
                <a16:creationId xmlns:a16="http://schemas.microsoft.com/office/drawing/2014/main" id="{760AD390-B0DB-7457-E804-E52E8F5EEC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" y="241"/>
            <a:ext cx="12190422" cy="685751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040A8BD-1EA8-EB27-C94F-724909182796}"/>
              </a:ext>
            </a:extLst>
          </p:cNvPr>
          <p:cNvSpPr txBox="1"/>
          <p:nvPr/>
        </p:nvSpPr>
        <p:spPr>
          <a:xfrm>
            <a:off x="45418" y="3201740"/>
            <a:ext cx="8750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8"/>
            <a:r>
              <a:rPr lang="es-ES" sz="4800" b="1" dirty="0">
                <a:solidFill>
                  <a:srgbClr val="156082">
                    <a:lumMod val="50000"/>
                  </a:srgbClr>
                </a:solidFill>
                <a:latin typeface="Abadi" panose="020F0502020204030204" pitchFamily="34" charset="0"/>
              </a:rPr>
              <a:t>Parque Alquiladores España</a:t>
            </a:r>
          </a:p>
        </p:txBody>
      </p:sp>
      <p:pic>
        <p:nvPicPr>
          <p:cNvPr id="9" name="Picture 2" descr="BOOT CAMP Tendencias de marketing para el sector de automoción en 2024">
            <a:extLst>
              <a:ext uri="{FF2B5EF4-FFF2-40B4-BE49-F238E27FC236}">
                <a16:creationId xmlns:a16="http://schemas.microsoft.com/office/drawing/2014/main" id="{8EE0FFEB-D341-36C5-15AE-6F165C6E5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3" y="6097309"/>
            <a:ext cx="994389" cy="57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2148D7A-C942-5A3C-456B-20642F1956CD}"/>
              </a:ext>
            </a:extLst>
          </p:cNvPr>
          <p:cNvSpPr txBox="1"/>
          <p:nvPr/>
        </p:nvSpPr>
        <p:spPr>
          <a:xfrm>
            <a:off x="428" y="241"/>
            <a:ext cx="6011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8"/>
            <a:r>
              <a:rPr lang="es-ES" sz="2000" b="1" dirty="0">
                <a:solidFill>
                  <a:srgbClr val="156082">
                    <a:lumMod val="50000"/>
                  </a:srgbClr>
                </a:solidFill>
                <a:latin typeface="Abadi" panose="020F0502020204030204" pitchFamily="34" charset="0"/>
              </a:rPr>
              <a:t>MOVELEC CANARIAS</a:t>
            </a:r>
          </a:p>
          <a:p>
            <a:pPr defTabSz="914358"/>
            <a:r>
              <a:rPr lang="es-ES" sz="2000" b="1" i="1" dirty="0">
                <a:solidFill>
                  <a:srgbClr val="156082">
                    <a:lumMod val="50000"/>
                  </a:srgbClr>
                </a:solidFill>
                <a:latin typeface="Abadi" panose="020F0502020204030204" pitchFamily="34" charset="0"/>
              </a:rPr>
              <a:t>Octubre 2024</a:t>
            </a:r>
          </a:p>
        </p:txBody>
      </p:sp>
    </p:spTree>
    <p:extLst>
      <p:ext uri="{BB962C8B-B14F-4D97-AF65-F5344CB8AC3E}">
        <p14:creationId xmlns:p14="http://schemas.microsoft.com/office/powerpoint/2010/main" val="3386032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087CA96-1D6F-67AA-85EA-8391A01F085E}"/>
              </a:ext>
            </a:extLst>
          </p:cNvPr>
          <p:cNvCxnSpPr/>
          <p:nvPr/>
        </p:nvCxnSpPr>
        <p:spPr>
          <a:xfrm>
            <a:off x="69249" y="698282"/>
            <a:ext cx="1204367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CD8E05F-217D-6FE2-4372-F898A1020AA3}"/>
              </a:ext>
            </a:extLst>
          </p:cNvPr>
          <p:cNvSpPr txBox="1"/>
          <p:nvPr/>
        </p:nvSpPr>
        <p:spPr>
          <a:xfrm>
            <a:off x="182313" y="100932"/>
            <a:ext cx="10515845" cy="492436"/>
          </a:xfrm>
          <a:prstGeom prst="rect">
            <a:avLst/>
          </a:prstGeom>
          <a:noFill/>
        </p:spPr>
        <p:txBody>
          <a:bodyPr wrap="square" lIns="91434" tIns="45717" rIns="91434" bIns="45717" rtlCol="0" anchor="t">
            <a:spAutoFit/>
          </a:bodyPr>
          <a:lstStyle/>
          <a:p>
            <a:pPr defTabSz="914358"/>
            <a:r>
              <a:rPr lang="es-ES" sz="2600" b="1" dirty="0">
                <a:solidFill>
                  <a:srgbClr val="002060"/>
                </a:solidFill>
                <a:latin typeface="Aptos" panose="02110004020202020204"/>
              </a:rPr>
              <a:t>Parque Turismos + Comerciales hasta 10 años España - Alquiladores</a:t>
            </a:r>
          </a:p>
        </p:txBody>
      </p:sp>
      <p:pic>
        <p:nvPicPr>
          <p:cNvPr id="23" name="Picture 2" descr="BOOT CAMP Tendencias de marketing para el sector de automoción en 2024">
            <a:extLst>
              <a:ext uri="{FF2B5EF4-FFF2-40B4-BE49-F238E27FC236}">
                <a16:creationId xmlns:a16="http://schemas.microsoft.com/office/drawing/2014/main" id="{4C556523-39D7-70E4-DEB9-5B6FFC48D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384" y="73980"/>
            <a:ext cx="994389" cy="57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D1094A7-6F62-F42A-4CB8-9B68F7E77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9" y="953503"/>
            <a:ext cx="7499847" cy="5565378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6E411356-2A6C-458C-88A6-963121EC4A24}"/>
              </a:ext>
            </a:extLst>
          </p:cNvPr>
          <p:cNvGraphicFramePr>
            <a:graphicFrameLocks/>
          </p:cNvGraphicFramePr>
          <p:nvPr/>
        </p:nvGraphicFramePr>
        <p:xfrm>
          <a:off x="7392084" y="803224"/>
          <a:ext cx="4612689" cy="5980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57114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Automóviles de juguete en línea en el suelo">
            <a:extLst>
              <a:ext uri="{FF2B5EF4-FFF2-40B4-BE49-F238E27FC236}">
                <a16:creationId xmlns:a16="http://schemas.microsoft.com/office/drawing/2014/main" id="{69FDF562-35BF-51E4-394E-EB013B63A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242"/>
            <a:ext cx="12191144" cy="6857518"/>
          </a:xfrm>
          <a:prstGeom prst="rect">
            <a:avLst/>
          </a:prstGeom>
        </p:spPr>
      </p:pic>
      <p:pic>
        <p:nvPicPr>
          <p:cNvPr id="9" name="Picture 2" descr="BOOT CAMP Tendencias de marketing para el sector de automoción en 2024">
            <a:extLst>
              <a:ext uri="{FF2B5EF4-FFF2-40B4-BE49-F238E27FC236}">
                <a16:creationId xmlns:a16="http://schemas.microsoft.com/office/drawing/2014/main" id="{8EE0FFEB-D341-36C5-15AE-6F165C6E5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70" y="6156299"/>
            <a:ext cx="994389" cy="57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446;p40">
            <a:extLst>
              <a:ext uri="{FF2B5EF4-FFF2-40B4-BE49-F238E27FC236}">
                <a16:creationId xmlns:a16="http://schemas.microsoft.com/office/drawing/2014/main" id="{9F141E72-7F64-ABB7-973C-AE6F78DF5FD5}"/>
              </a:ext>
            </a:extLst>
          </p:cNvPr>
          <p:cNvSpPr txBox="1">
            <a:spLocks/>
          </p:cNvSpPr>
          <p:nvPr/>
        </p:nvSpPr>
        <p:spPr>
          <a:xfrm>
            <a:off x="1067940" y="1160666"/>
            <a:ext cx="4981700" cy="1751523"/>
          </a:xfrm>
          <a:prstGeom prst="rect">
            <a:avLst/>
          </a:prstGeom>
        </p:spPr>
        <p:txBody>
          <a:bodyPr spcFirstLastPara="1" wrap="square" lIns="91419" tIns="91419" rIns="91419" bIns="9141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914358">
              <a:spcBef>
                <a:spcPts val="0"/>
              </a:spcBef>
            </a:pPr>
            <a:r>
              <a:rPr lang="es-ES" sz="1600" b="1">
                <a:solidFill>
                  <a:prstClr val="black"/>
                </a:solidFill>
                <a:latin typeface="Aptos Display" panose="02110004020202020204"/>
              </a:rPr>
              <a:t>   MSI, SISTEMAS DE INTELIGENCIA DE MERCADO</a:t>
            </a:r>
          </a:p>
          <a:p>
            <a:pPr algn="r" defTabSz="914358">
              <a:spcBef>
                <a:spcPts val="0"/>
              </a:spcBef>
            </a:pPr>
            <a:endParaRPr lang="es-ES" sz="1600" u="sng">
              <a:solidFill>
                <a:prstClr val="black"/>
              </a:solidFill>
              <a:latin typeface="Aptos Display" panose="02110004020202020204"/>
            </a:endParaRPr>
          </a:p>
          <a:p>
            <a:pPr algn="just" defTabSz="914358">
              <a:spcBef>
                <a:spcPts val="0"/>
              </a:spcBef>
            </a:pPr>
            <a:r>
              <a:rPr lang="es-ES" sz="1600">
                <a:solidFill>
                  <a:prstClr val="black"/>
                </a:solidFill>
                <a:latin typeface="Aptos Display" panose="02110004020202020204"/>
              </a:rPr>
              <a:t>                                            josemanuel.lopez@msiberia.com</a:t>
            </a:r>
            <a:br>
              <a:rPr lang="es-ES" sz="1600" u="sng">
                <a:solidFill>
                  <a:prstClr val="black"/>
                </a:solidFill>
                <a:latin typeface="Aptos Display" panose="02110004020202020204"/>
              </a:rPr>
            </a:br>
            <a:r>
              <a:rPr lang="es-ES" sz="1600">
                <a:solidFill>
                  <a:prstClr val="black"/>
                </a:solidFill>
                <a:latin typeface="Aptos Display" panose="02110004020202020204"/>
              </a:rPr>
              <a:t>                                  </a:t>
            </a:r>
            <a:br>
              <a:rPr lang="es-ES" sz="1600">
                <a:solidFill>
                  <a:prstClr val="black"/>
                </a:solidFill>
                <a:latin typeface="Aptos Display" panose="02110004020202020204"/>
              </a:rPr>
            </a:br>
            <a:r>
              <a:rPr lang="es-ES" sz="1600">
                <a:solidFill>
                  <a:prstClr val="black"/>
                </a:solidFill>
                <a:latin typeface="Aptos Display" panose="02110004020202020204"/>
              </a:rPr>
              <a:t>                                                     +34 669 473 738</a:t>
            </a:r>
          </a:p>
          <a:p>
            <a:pPr algn="ctr" defTabSz="914358">
              <a:spcBef>
                <a:spcPts val="0"/>
              </a:spcBef>
            </a:pPr>
            <a:r>
              <a:rPr lang="es-ES" sz="1600">
                <a:solidFill>
                  <a:prstClr val="black"/>
                </a:solidFill>
                <a:latin typeface="Aptos Display" panose="02110004020202020204"/>
              </a:rPr>
              <a:t>      </a:t>
            </a:r>
            <a:br>
              <a:rPr lang="es-ES" sz="1600">
                <a:solidFill>
                  <a:prstClr val="black"/>
                </a:solidFill>
                <a:latin typeface="Aptos Display" panose="02110004020202020204"/>
              </a:rPr>
            </a:br>
            <a:r>
              <a:rPr lang="es-ES" sz="1600">
                <a:solidFill>
                  <a:prstClr val="black"/>
                </a:solidFill>
                <a:latin typeface="Aptos Display" panose="02110004020202020204"/>
              </a:rPr>
              <a:t>                         </a:t>
            </a:r>
            <a:r>
              <a:rPr lang="es-ES" sz="1600">
                <a:solidFill>
                  <a:prstClr val="black"/>
                </a:solidFill>
                <a:latin typeface="Aptos Display" panose="02110004020202020204"/>
                <a:hlinkClick r:id="rId4"/>
              </a:rPr>
              <a:t>www.msiberia.com</a:t>
            </a:r>
            <a:br>
              <a:rPr lang="es-ES" sz="1600">
                <a:solidFill>
                  <a:prstClr val="black"/>
                </a:solidFill>
                <a:latin typeface="Aptos Display" panose="02110004020202020204"/>
              </a:rPr>
            </a:br>
            <a:br>
              <a:rPr lang="es-ES" sz="1600">
                <a:solidFill>
                  <a:prstClr val="black"/>
                </a:solidFill>
                <a:latin typeface="Aptos Display" panose="02110004020202020204"/>
              </a:rPr>
            </a:br>
            <a:r>
              <a:rPr lang="es-ES" sz="1600">
                <a:solidFill>
                  <a:prstClr val="black"/>
                </a:solidFill>
                <a:latin typeface="Aptos Display" panose="02110004020202020204"/>
              </a:rPr>
              <a:t>   </a:t>
            </a:r>
            <a:r>
              <a:rPr lang="es-ES" sz="1600">
                <a:solidFill>
                  <a:prstClr val="black"/>
                </a:solidFill>
                <a:latin typeface="Aptos Display" panose="02110004020202020204"/>
                <a:hlinkClick r:id="rId5"/>
              </a:rPr>
              <a:t>Linkedin</a:t>
            </a:r>
            <a:endParaRPr lang="es-ES" sz="1600">
              <a:solidFill>
                <a:prstClr val="black"/>
              </a:solidFill>
              <a:latin typeface="Aptos Display" panose="02110004020202020204"/>
            </a:endParaRPr>
          </a:p>
          <a:p>
            <a:pPr algn="just" defTabSz="914358">
              <a:spcBef>
                <a:spcPts val="0"/>
              </a:spcBef>
            </a:pPr>
            <a:br>
              <a:rPr lang="es-ES" sz="1200">
                <a:solidFill>
                  <a:prstClr val="black"/>
                </a:solidFill>
                <a:latin typeface="Aptos Display" panose="02110004020202020204"/>
                <a:hlinkClick r:id="rId6" invalidUrl="http:///"/>
              </a:rPr>
            </a:br>
            <a:r>
              <a:rPr lang="es-ES" sz="1200">
                <a:solidFill>
                  <a:prstClr val="black"/>
                </a:solidFill>
                <a:latin typeface="Aptos Display" panose="02110004020202020204"/>
                <a:hlinkClick r:id="rId7"/>
              </a:rPr>
              <a:t>                                                      </a:t>
            </a:r>
            <a:endParaRPr lang="es-ES" sz="1200">
              <a:solidFill>
                <a:prstClr val="black"/>
              </a:solidFill>
              <a:latin typeface="Aptos Display" panose="02110004020202020204"/>
            </a:endParaRPr>
          </a:p>
        </p:txBody>
      </p:sp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E9932B13-13B9-1A02-ABE9-A0A1D1CBBF9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800" t="29730" r="22720" b="31000"/>
          <a:stretch/>
        </p:blipFill>
        <p:spPr>
          <a:xfrm>
            <a:off x="2729946" y="1704929"/>
            <a:ext cx="274301" cy="197721"/>
          </a:xfrm>
          <a:prstGeom prst="rect">
            <a:avLst/>
          </a:prstGeom>
        </p:spPr>
      </p:pic>
      <p:pic>
        <p:nvPicPr>
          <p:cNvPr id="15" name="Gráfico 14" descr="Altavoz de teléfono con relleno sólido">
            <a:extLst>
              <a:ext uri="{FF2B5EF4-FFF2-40B4-BE49-F238E27FC236}">
                <a16:creationId xmlns:a16="http://schemas.microsoft.com/office/drawing/2014/main" id="{E0C4421A-7D85-BB72-624F-C21BB5F87E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54126" y="2036427"/>
            <a:ext cx="343085" cy="343085"/>
          </a:xfrm>
          <a:prstGeom prst="rect">
            <a:avLst/>
          </a:prstGeom>
        </p:spPr>
      </p:pic>
      <p:pic>
        <p:nvPicPr>
          <p:cNvPr id="16" name="Gráfico 15" descr="Internet con relleno sólido">
            <a:extLst>
              <a:ext uri="{FF2B5EF4-FFF2-40B4-BE49-F238E27FC236}">
                <a16:creationId xmlns:a16="http://schemas.microsoft.com/office/drawing/2014/main" id="{A3578272-D4E0-34EB-52FC-47594B277F0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54126" y="2513289"/>
            <a:ext cx="329063" cy="329063"/>
          </a:xfrm>
          <a:prstGeom prst="rect">
            <a:avLst/>
          </a:prstGeom>
        </p:spPr>
      </p:pic>
      <p:pic>
        <p:nvPicPr>
          <p:cNvPr id="17" name="Imagen 1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0E5D0CFC-4652-3C8C-D5BD-37708244D69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90832" y="2976130"/>
            <a:ext cx="269671" cy="26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12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087CA96-1D6F-67AA-85EA-8391A01F085E}"/>
              </a:ext>
            </a:extLst>
          </p:cNvPr>
          <p:cNvCxnSpPr/>
          <p:nvPr/>
        </p:nvCxnSpPr>
        <p:spPr>
          <a:xfrm>
            <a:off x="69249" y="698282"/>
            <a:ext cx="1204367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CD8E05F-217D-6FE2-4372-F898A1020AA3}"/>
              </a:ext>
            </a:extLst>
          </p:cNvPr>
          <p:cNvSpPr txBox="1"/>
          <p:nvPr/>
        </p:nvSpPr>
        <p:spPr>
          <a:xfrm>
            <a:off x="182313" y="100932"/>
            <a:ext cx="9104032" cy="523214"/>
          </a:xfrm>
          <a:prstGeom prst="rect">
            <a:avLst/>
          </a:prstGeom>
          <a:noFill/>
        </p:spPr>
        <p:txBody>
          <a:bodyPr wrap="square" lIns="91434" tIns="45717" rIns="91434" bIns="45717" rtlCol="0" anchor="t">
            <a:spAutoFit/>
          </a:bodyPr>
          <a:lstStyle/>
          <a:p>
            <a:pPr defTabSz="914358"/>
            <a:r>
              <a:rPr lang="es-ES" sz="2800" b="1" dirty="0">
                <a:solidFill>
                  <a:srgbClr val="002060"/>
                </a:solidFill>
                <a:latin typeface="Aptos" panose="02110004020202020204"/>
              </a:rPr>
              <a:t>Evolución Mercado Turismos VN Euro 5 - Propulsiones</a:t>
            </a:r>
            <a:endParaRPr lang="es-ES" sz="1100" dirty="0">
              <a:solidFill>
                <a:srgbClr val="242424"/>
              </a:solidFill>
              <a:latin typeface="Aptos Narrow"/>
            </a:endParaRPr>
          </a:p>
        </p:txBody>
      </p:sp>
      <p:pic>
        <p:nvPicPr>
          <p:cNvPr id="23" name="Picture 2" descr="BOOT CAMP Tendencias de marketing para el sector de automoción en 2024">
            <a:extLst>
              <a:ext uri="{FF2B5EF4-FFF2-40B4-BE49-F238E27FC236}">
                <a16:creationId xmlns:a16="http://schemas.microsoft.com/office/drawing/2014/main" id="{4C556523-39D7-70E4-DEB9-5B6FFC48D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384" y="73980"/>
            <a:ext cx="994389" cy="57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902F9C9-FEB3-7CEA-4FF3-0A4EE1FB2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745" y="747440"/>
            <a:ext cx="5481284" cy="286567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BDB99E-9245-B2B2-AE10-94FFBF046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425" y="747440"/>
            <a:ext cx="5568731" cy="2828997"/>
          </a:xfrm>
          <a:prstGeom prst="rect">
            <a:avLst/>
          </a:prstGeo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51DD4C58-8492-4CB7-B5C6-058098264941}"/>
              </a:ext>
            </a:extLst>
          </p:cNvPr>
          <p:cNvGraphicFramePr>
            <a:graphicFrameLocks/>
          </p:cNvGraphicFramePr>
          <p:nvPr/>
        </p:nvGraphicFramePr>
        <p:xfrm>
          <a:off x="273745" y="3662273"/>
          <a:ext cx="5481284" cy="3094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44662E71-4016-4DE7-817D-2434F4713957}"/>
              </a:ext>
            </a:extLst>
          </p:cNvPr>
          <p:cNvGraphicFramePr>
            <a:graphicFrameLocks/>
          </p:cNvGraphicFramePr>
          <p:nvPr/>
        </p:nvGraphicFramePr>
        <p:xfrm>
          <a:off x="6096000" y="3662272"/>
          <a:ext cx="5908772" cy="3022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9909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087CA96-1D6F-67AA-85EA-8391A01F085E}"/>
              </a:ext>
            </a:extLst>
          </p:cNvPr>
          <p:cNvCxnSpPr/>
          <p:nvPr/>
        </p:nvCxnSpPr>
        <p:spPr>
          <a:xfrm>
            <a:off x="69249" y="698282"/>
            <a:ext cx="1204367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CD8E05F-217D-6FE2-4372-F898A1020AA3}"/>
              </a:ext>
            </a:extLst>
          </p:cNvPr>
          <p:cNvSpPr txBox="1"/>
          <p:nvPr/>
        </p:nvSpPr>
        <p:spPr>
          <a:xfrm>
            <a:off x="182313" y="100932"/>
            <a:ext cx="9104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8"/>
            <a:r>
              <a:rPr lang="es-ES" sz="2800" b="1" dirty="0">
                <a:solidFill>
                  <a:srgbClr val="002060"/>
                </a:solidFill>
                <a:latin typeface="Aptos" panose="02110004020202020204"/>
              </a:rPr>
              <a:t>Evolución Mercado VN Turismos Euro 5 – Países</a:t>
            </a:r>
          </a:p>
        </p:txBody>
      </p:sp>
      <p:pic>
        <p:nvPicPr>
          <p:cNvPr id="23" name="Picture 2" descr="BOOT CAMP Tendencias de marketing para el sector de automoción en 2024">
            <a:extLst>
              <a:ext uri="{FF2B5EF4-FFF2-40B4-BE49-F238E27FC236}">
                <a16:creationId xmlns:a16="http://schemas.microsoft.com/office/drawing/2014/main" id="{4C556523-39D7-70E4-DEB9-5B6FFC48D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384" y="73980"/>
            <a:ext cx="994389" cy="57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AD3E79D-7579-9C43-D615-2392F0CB2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23" y="844095"/>
            <a:ext cx="5528521" cy="26440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6202494-4B04-6A02-0BA7-71180451B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121" y="844096"/>
            <a:ext cx="5528557" cy="2644092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703B2286-6376-4A54-8C4D-BA352E7231EE}"/>
              </a:ext>
            </a:extLst>
          </p:cNvPr>
          <p:cNvGraphicFramePr>
            <a:graphicFrameLocks/>
          </p:cNvGraphicFramePr>
          <p:nvPr/>
        </p:nvGraphicFramePr>
        <p:xfrm>
          <a:off x="274729" y="3633982"/>
          <a:ext cx="5630115" cy="304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8D89761-A47A-41EE-AD00-1D17A9B58A83}"/>
              </a:ext>
            </a:extLst>
          </p:cNvPr>
          <p:cNvGraphicFramePr>
            <a:graphicFrameLocks/>
          </p:cNvGraphicFramePr>
          <p:nvPr/>
        </p:nvGraphicFramePr>
        <p:xfrm>
          <a:off x="6096001" y="3633982"/>
          <a:ext cx="5908772" cy="3123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56898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087CA96-1D6F-67AA-85EA-8391A01F085E}"/>
              </a:ext>
            </a:extLst>
          </p:cNvPr>
          <p:cNvCxnSpPr/>
          <p:nvPr/>
        </p:nvCxnSpPr>
        <p:spPr>
          <a:xfrm>
            <a:off x="69249" y="698282"/>
            <a:ext cx="1204367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CD8E05F-217D-6FE2-4372-F898A1020AA3}"/>
              </a:ext>
            </a:extLst>
          </p:cNvPr>
          <p:cNvSpPr txBox="1"/>
          <p:nvPr/>
        </p:nvSpPr>
        <p:spPr>
          <a:xfrm>
            <a:off x="182313" y="100932"/>
            <a:ext cx="9104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8"/>
            <a:r>
              <a:rPr lang="es-ES" sz="2800" b="1" dirty="0">
                <a:solidFill>
                  <a:srgbClr val="002060"/>
                </a:solidFill>
                <a:latin typeface="Aptos" panose="02110004020202020204"/>
              </a:rPr>
              <a:t>Evolución Mercado VN Comerciales Euro 5 – Países</a:t>
            </a:r>
          </a:p>
        </p:txBody>
      </p:sp>
      <p:pic>
        <p:nvPicPr>
          <p:cNvPr id="23" name="Picture 2" descr="BOOT CAMP Tendencias de marketing para el sector de automoción en 2024">
            <a:extLst>
              <a:ext uri="{FF2B5EF4-FFF2-40B4-BE49-F238E27FC236}">
                <a16:creationId xmlns:a16="http://schemas.microsoft.com/office/drawing/2014/main" id="{4C556523-39D7-70E4-DEB9-5B6FFC48D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384" y="73980"/>
            <a:ext cx="994389" cy="57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A54D7B0-57C5-BA78-74BF-6B7CD007F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77" y="796052"/>
            <a:ext cx="5363959" cy="250594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3FCD1A4-7697-BEBE-0F94-33B4D6BEE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480" y="796051"/>
            <a:ext cx="5363974" cy="2505949"/>
          </a:xfrm>
          <a:prstGeom prst="rect">
            <a:avLst/>
          </a:prstGeom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17A2D03-1003-4153-B678-1993C36B068D}"/>
              </a:ext>
            </a:extLst>
          </p:cNvPr>
          <p:cNvGraphicFramePr>
            <a:graphicFrameLocks/>
          </p:cNvGraphicFramePr>
          <p:nvPr/>
        </p:nvGraphicFramePr>
        <p:xfrm>
          <a:off x="182313" y="3301994"/>
          <a:ext cx="5631923" cy="3455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52C284EF-FD0E-4E70-A626-D090DF006C7F}"/>
              </a:ext>
            </a:extLst>
          </p:cNvPr>
          <p:cNvGraphicFramePr>
            <a:graphicFrameLocks/>
          </p:cNvGraphicFramePr>
          <p:nvPr/>
        </p:nvGraphicFramePr>
        <p:xfrm>
          <a:off x="6185531" y="3429000"/>
          <a:ext cx="5631923" cy="3328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25838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lose up of wooden toy cars">
            <a:extLst>
              <a:ext uri="{FF2B5EF4-FFF2-40B4-BE49-F238E27FC236}">
                <a16:creationId xmlns:a16="http://schemas.microsoft.com/office/drawing/2014/main" id="{760AD390-B0DB-7457-E804-E52E8F5EEC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" y="241"/>
            <a:ext cx="12190422" cy="685751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040A8BD-1EA8-EB27-C94F-724909182796}"/>
              </a:ext>
            </a:extLst>
          </p:cNvPr>
          <p:cNvSpPr txBox="1"/>
          <p:nvPr/>
        </p:nvSpPr>
        <p:spPr>
          <a:xfrm>
            <a:off x="45418" y="3201741"/>
            <a:ext cx="8750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8"/>
            <a:r>
              <a:rPr lang="es-ES" sz="4800" b="1">
                <a:solidFill>
                  <a:srgbClr val="156082">
                    <a:lumMod val="50000"/>
                  </a:srgbClr>
                </a:solidFill>
                <a:latin typeface="Abadi" panose="020F0502020204030204" pitchFamily="34" charset="0"/>
              </a:rPr>
              <a:t>Mercado VN España</a:t>
            </a:r>
          </a:p>
        </p:txBody>
      </p:sp>
      <p:pic>
        <p:nvPicPr>
          <p:cNvPr id="9" name="Picture 2" descr="BOOT CAMP Tendencias de marketing para el sector de automoción en 2024">
            <a:extLst>
              <a:ext uri="{FF2B5EF4-FFF2-40B4-BE49-F238E27FC236}">
                <a16:creationId xmlns:a16="http://schemas.microsoft.com/office/drawing/2014/main" id="{8EE0FFEB-D341-36C5-15AE-6F165C6E5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3" y="6097309"/>
            <a:ext cx="994389" cy="57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2148D7A-C942-5A3C-456B-20642F1956CD}"/>
              </a:ext>
            </a:extLst>
          </p:cNvPr>
          <p:cNvSpPr txBox="1"/>
          <p:nvPr/>
        </p:nvSpPr>
        <p:spPr>
          <a:xfrm>
            <a:off x="428" y="241"/>
            <a:ext cx="6011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8"/>
            <a:r>
              <a:rPr lang="es-ES" sz="2000" b="1" dirty="0">
                <a:solidFill>
                  <a:srgbClr val="156082">
                    <a:lumMod val="50000"/>
                  </a:srgbClr>
                </a:solidFill>
                <a:latin typeface="Abadi" panose="020F0502020204030204" pitchFamily="34" charset="0"/>
              </a:rPr>
              <a:t>MOVELEC CANARIAS</a:t>
            </a:r>
          </a:p>
          <a:p>
            <a:pPr defTabSz="914358"/>
            <a:r>
              <a:rPr lang="es-ES" sz="2000" b="1" i="1" dirty="0">
                <a:solidFill>
                  <a:srgbClr val="156082">
                    <a:lumMod val="50000"/>
                  </a:srgbClr>
                </a:solidFill>
                <a:latin typeface="Abadi" panose="020F0502020204030204" pitchFamily="34" charset="0"/>
              </a:rPr>
              <a:t>Octubre 2024</a:t>
            </a:r>
          </a:p>
        </p:txBody>
      </p:sp>
    </p:spTree>
    <p:extLst>
      <p:ext uri="{BB962C8B-B14F-4D97-AF65-F5344CB8AC3E}">
        <p14:creationId xmlns:p14="http://schemas.microsoft.com/office/powerpoint/2010/main" val="3828140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087CA96-1D6F-67AA-85EA-8391A01F085E}"/>
              </a:ext>
            </a:extLst>
          </p:cNvPr>
          <p:cNvCxnSpPr/>
          <p:nvPr/>
        </p:nvCxnSpPr>
        <p:spPr>
          <a:xfrm>
            <a:off x="69249" y="698282"/>
            <a:ext cx="1204367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CD8E05F-217D-6FE2-4372-F898A1020AA3}"/>
              </a:ext>
            </a:extLst>
          </p:cNvPr>
          <p:cNvSpPr txBox="1"/>
          <p:nvPr/>
        </p:nvSpPr>
        <p:spPr>
          <a:xfrm>
            <a:off x="182313" y="100932"/>
            <a:ext cx="9104032" cy="523214"/>
          </a:xfrm>
          <a:prstGeom prst="rect">
            <a:avLst/>
          </a:prstGeom>
          <a:noFill/>
        </p:spPr>
        <p:txBody>
          <a:bodyPr wrap="square" lIns="91434" tIns="45717" rIns="91434" bIns="45717" rtlCol="0" anchor="t">
            <a:spAutoFit/>
          </a:bodyPr>
          <a:lstStyle/>
          <a:p>
            <a:pPr defTabSz="914358"/>
            <a:r>
              <a:rPr lang="es-ES" sz="2800" b="1" dirty="0">
                <a:solidFill>
                  <a:srgbClr val="002060"/>
                </a:solidFill>
                <a:latin typeface="Aptos" panose="02110004020202020204"/>
              </a:rPr>
              <a:t>Evolución VN Canales Turismos+4x4 España</a:t>
            </a:r>
          </a:p>
        </p:txBody>
      </p:sp>
      <p:pic>
        <p:nvPicPr>
          <p:cNvPr id="23" name="Picture 2" descr="BOOT CAMP Tendencias de marketing para el sector de automoción en 2024">
            <a:extLst>
              <a:ext uri="{FF2B5EF4-FFF2-40B4-BE49-F238E27FC236}">
                <a16:creationId xmlns:a16="http://schemas.microsoft.com/office/drawing/2014/main" id="{4C556523-39D7-70E4-DEB9-5B6FFC48D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384" y="73980"/>
            <a:ext cx="994389" cy="57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63E8089-FE07-F7A3-FC3D-486F66D0A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12" y="772450"/>
            <a:ext cx="5527635" cy="2579089"/>
          </a:xfrm>
          <a:prstGeom prst="rect">
            <a:avLst/>
          </a:prstGeo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A4F3379A-8818-41C0-B338-A386C20FB5EB}"/>
              </a:ext>
            </a:extLst>
          </p:cNvPr>
          <p:cNvGraphicFramePr>
            <a:graphicFrameLocks/>
          </p:cNvGraphicFramePr>
          <p:nvPr/>
        </p:nvGraphicFramePr>
        <p:xfrm>
          <a:off x="182312" y="3351526"/>
          <a:ext cx="5436202" cy="3303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837A8A0A-2A8A-4BE7-B4A8-44D52F767449}"/>
              </a:ext>
            </a:extLst>
          </p:cNvPr>
          <p:cNvGraphicFramePr>
            <a:graphicFrameLocks/>
          </p:cNvGraphicFramePr>
          <p:nvPr/>
        </p:nvGraphicFramePr>
        <p:xfrm>
          <a:off x="6096000" y="3429000"/>
          <a:ext cx="5831431" cy="3328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40AB7E49-DD8E-3247-48F1-582BBC3F4B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6163" y="747439"/>
            <a:ext cx="5527628" cy="25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05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087CA96-1D6F-67AA-85EA-8391A01F085E}"/>
              </a:ext>
            </a:extLst>
          </p:cNvPr>
          <p:cNvCxnSpPr/>
          <p:nvPr/>
        </p:nvCxnSpPr>
        <p:spPr>
          <a:xfrm>
            <a:off x="69249" y="698282"/>
            <a:ext cx="1204367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CD8E05F-217D-6FE2-4372-F898A1020AA3}"/>
              </a:ext>
            </a:extLst>
          </p:cNvPr>
          <p:cNvSpPr txBox="1"/>
          <p:nvPr/>
        </p:nvSpPr>
        <p:spPr>
          <a:xfrm>
            <a:off x="182313" y="100932"/>
            <a:ext cx="9104032" cy="523214"/>
          </a:xfrm>
          <a:prstGeom prst="rect">
            <a:avLst/>
          </a:prstGeom>
          <a:noFill/>
        </p:spPr>
        <p:txBody>
          <a:bodyPr wrap="square" lIns="91434" tIns="45717" rIns="91434" bIns="45717" rtlCol="0" anchor="t">
            <a:spAutoFit/>
          </a:bodyPr>
          <a:lstStyle/>
          <a:p>
            <a:pPr defTabSz="914358"/>
            <a:r>
              <a:rPr lang="es-ES" sz="2800" b="1" dirty="0">
                <a:solidFill>
                  <a:srgbClr val="002060"/>
                </a:solidFill>
                <a:latin typeface="Aptos" panose="02110004020202020204"/>
              </a:rPr>
              <a:t>Evolución VN  Canales Comerciales España</a:t>
            </a:r>
          </a:p>
        </p:txBody>
      </p:sp>
      <p:pic>
        <p:nvPicPr>
          <p:cNvPr id="23" name="Picture 2" descr="BOOT CAMP Tendencias de marketing para el sector de automoción en 2024">
            <a:extLst>
              <a:ext uri="{FF2B5EF4-FFF2-40B4-BE49-F238E27FC236}">
                <a16:creationId xmlns:a16="http://schemas.microsoft.com/office/drawing/2014/main" id="{4C556523-39D7-70E4-DEB9-5B6FFC48D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384" y="73980"/>
            <a:ext cx="994389" cy="57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F211C32-7B6A-3342-C31E-4745E9927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35" y="772450"/>
            <a:ext cx="5541256" cy="248024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FCC255D-B5ED-B493-6252-537920B96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112" y="772450"/>
            <a:ext cx="5541256" cy="2480242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DE3B6E8D-3335-403B-9A07-1E5BC962F6B7}"/>
              </a:ext>
            </a:extLst>
          </p:cNvPr>
          <p:cNvGraphicFramePr>
            <a:graphicFrameLocks/>
          </p:cNvGraphicFramePr>
          <p:nvPr/>
        </p:nvGraphicFramePr>
        <p:xfrm>
          <a:off x="182313" y="3399952"/>
          <a:ext cx="5832412" cy="3357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33A626C-EA4E-47AF-BDC6-459EFB4ED191}"/>
              </a:ext>
            </a:extLst>
          </p:cNvPr>
          <p:cNvGraphicFramePr>
            <a:graphicFrameLocks/>
          </p:cNvGraphicFramePr>
          <p:nvPr/>
        </p:nvGraphicFramePr>
        <p:xfrm>
          <a:off x="6337112" y="3326859"/>
          <a:ext cx="5667661" cy="3430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45575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087CA96-1D6F-67AA-85EA-8391A01F085E}"/>
              </a:ext>
            </a:extLst>
          </p:cNvPr>
          <p:cNvCxnSpPr/>
          <p:nvPr/>
        </p:nvCxnSpPr>
        <p:spPr>
          <a:xfrm>
            <a:off x="69249" y="698282"/>
            <a:ext cx="1204367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CD8E05F-217D-6FE2-4372-F898A1020AA3}"/>
              </a:ext>
            </a:extLst>
          </p:cNvPr>
          <p:cNvSpPr txBox="1"/>
          <p:nvPr/>
        </p:nvSpPr>
        <p:spPr>
          <a:xfrm>
            <a:off x="182313" y="100932"/>
            <a:ext cx="9104032" cy="523214"/>
          </a:xfrm>
          <a:prstGeom prst="rect">
            <a:avLst/>
          </a:prstGeom>
          <a:noFill/>
        </p:spPr>
        <p:txBody>
          <a:bodyPr wrap="square" lIns="91434" tIns="45717" rIns="91434" bIns="45717" rtlCol="0" anchor="t">
            <a:spAutoFit/>
          </a:bodyPr>
          <a:lstStyle/>
          <a:p>
            <a:pPr defTabSz="914358"/>
            <a:r>
              <a:rPr lang="es-ES" sz="2800" b="1" dirty="0">
                <a:solidFill>
                  <a:srgbClr val="002060"/>
                </a:solidFill>
                <a:latin typeface="Aptos" panose="02110004020202020204"/>
              </a:rPr>
              <a:t>Evolución VN  Propulsiones Turismos+4x4 España</a:t>
            </a:r>
          </a:p>
        </p:txBody>
      </p:sp>
      <p:pic>
        <p:nvPicPr>
          <p:cNvPr id="23" name="Picture 2" descr="BOOT CAMP Tendencias de marketing para el sector de automoción en 2024">
            <a:extLst>
              <a:ext uri="{FF2B5EF4-FFF2-40B4-BE49-F238E27FC236}">
                <a16:creationId xmlns:a16="http://schemas.microsoft.com/office/drawing/2014/main" id="{4C556523-39D7-70E4-DEB9-5B6FFC48D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384" y="73980"/>
            <a:ext cx="994389" cy="57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381887E-5C96-FD55-6B2F-C5DB996C7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38" y="806634"/>
            <a:ext cx="5244732" cy="262236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B0CF3C8-B5DC-8739-9F03-DF8876E63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506" y="806634"/>
            <a:ext cx="5244732" cy="2622366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0A1B459-0C1A-8197-05BF-50CFB2129C3D}"/>
              </a:ext>
            </a:extLst>
          </p:cNvPr>
          <p:cNvGraphicFramePr>
            <a:graphicFrameLocks/>
          </p:cNvGraphicFramePr>
          <p:nvPr/>
        </p:nvGraphicFramePr>
        <p:xfrm>
          <a:off x="254410" y="3429000"/>
          <a:ext cx="5750157" cy="3248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5DDD0C31-2470-17B0-FFC0-75237A4F5067}"/>
              </a:ext>
            </a:extLst>
          </p:cNvPr>
          <p:cNvGraphicFramePr>
            <a:graphicFrameLocks/>
          </p:cNvGraphicFramePr>
          <p:nvPr/>
        </p:nvGraphicFramePr>
        <p:xfrm>
          <a:off x="6004567" y="3537351"/>
          <a:ext cx="6000206" cy="313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29803515"/>
      </p:ext>
    </p:extLst>
  </p:cSld>
  <p:clrMapOvr>
    <a:masterClrMapping/>
  </p:clrMapOvr>
</p:sld>
</file>

<file path=ppt/theme/theme1.xml><?xml version="1.0" encoding="utf-8"?>
<a:theme xmlns:a="http://schemas.openxmlformats.org/drawingml/2006/main" name="gotwhy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twhys" id="{F5067233-E3AB-4803-80CB-E822E74FC5CF}" vid="{125438C7-B120-4AFF-9F9E-C74334A0AB11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229</Words>
  <Application>Microsoft Office PowerPoint</Application>
  <PresentationFormat>Panorámica</PresentationFormat>
  <Paragraphs>67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Abadi</vt:lpstr>
      <vt:lpstr>Aptos</vt:lpstr>
      <vt:lpstr>Aptos Display</vt:lpstr>
      <vt:lpstr>Aptos Narrow</vt:lpstr>
      <vt:lpstr>Arial</vt:lpstr>
      <vt:lpstr>Calibri</vt:lpstr>
      <vt:lpstr>Calibri Light</vt:lpstr>
      <vt:lpstr>gotwhys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Marta Gallego</dc:creator>
  <cp:lastModifiedBy>Marta Gallego</cp:lastModifiedBy>
  <cp:revision>3</cp:revision>
  <dcterms:created xsi:type="dcterms:W3CDTF">2024-11-04T14:30:34Z</dcterms:created>
  <dcterms:modified xsi:type="dcterms:W3CDTF">2024-11-04T14:39:02Z</dcterms:modified>
</cp:coreProperties>
</file>